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autoCompressPictures="0" embedTrueTypeFonts="1" strictFirstAndLastChars="0" saveSubsetFonts="1">
  <p:sldMasterIdLst>
    <p:sldMasterId id="2147483660"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Lst>
  <p:sldSz cy="7559675" cx="10080625"/>
  <p:notesSz cx="7772400" cy="10058400"/>
  <p:embeddedFontLst>
    <p:embeddedFont>
      <p:font typeface="Roboto"/>
      <p:regular r:id="rId20"/>
      <p:bold r:id="rId21"/>
      <p:italic r:id="rId22"/>
      <p:boldItalic r:id="rId23"/>
    </p:embeddedFont>
    <p:embeddedFont>
      <p:font typeface="Playfair Display"/>
      <p:regular r:id="rId24"/>
      <p:bold r:id="rId25"/>
      <p:italic r:id="rId26"/>
      <p:boldItalic r:id="rId27"/>
    </p:embeddedFont>
    <p:embeddedFont>
      <p:font typeface="Lancelot"/>
      <p:regular r:id="rId2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_rels/presentation.xml.rels><?xml version="1.0" encoding="UTF-8" standalone="yes"?><Relationships xmlns="http://schemas.openxmlformats.org/package/2006/relationships"><Relationship Id="rId20" Type="http://schemas.openxmlformats.org/officeDocument/2006/relationships/font" Target="fonts/Roboto-regular.fntdata"/><Relationship Id="rId22" Type="http://schemas.openxmlformats.org/officeDocument/2006/relationships/font" Target="fonts/Roboto-italic.fntdata"/><Relationship Id="rId21" Type="http://schemas.openxmlformats.org/officeDocument/2006/relationships/font" Target="fonts/Roboto-bold.fntdata"/><Relationship Id="rId24" Type="http://schemas.openxmlformats.org/officeDocument/2006/relationships/font" Target="fonts/PlayfairDisplay-regular.fntdata"/><Relationship Id="rId23" Type="http://schemas.openxmlformats.org/officeDocument/2006/relationships/font" Target="fonts/Roboto-bold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PlayfairDisplay-italic.fntdata"/><Relationship Id="rId25" Type="http://schemas.openxmlformats.org/officeDocument/2006/relationships/font" Target="fonts/PlayfairDisplay-bold.fntdata"/><Relationship Id="rId28" Type="http://schemas.openxmlformats.org/officeDocument/2006/relationships/font" Target="fonts/Lancelot-regular.fntdata"/><Relationship Id="rId27" Type="http://schemas.openxmlformats.org/officeDocument/2006/relationships/font" Target="fonts/PlayfairDisplay-boldItalic.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 name="Shape 2"/>
        <p:cNvGrpSpPr/>
        <p:nvPr/>
      </p:nvGrpSpPr>
      <p:grpSpPr>
        <a:xfrm>
          <a:off x="0" y="0"/>
          <a:ext cx="0" cy="0"/>
          <a:chOff x="0" y="0"/>
          <a:chExt cx="0" cy="0"/>
        </a:xfrm>
      </p:grpSpPr>
      <p:sp>
        <p:nvSpPr>
          <p:cNvPr id="3" name="Shape 3"/>
          <p:cNvSpPr/>
          <p:nvPr>
            <p:ph idx="2" type="sldImg"/>
          </p:nvPr>
        </p:nvSpPr>
        <p:spPr>
          <a:xfrm>
            <a:off x="1295650" y="754375"/>
            <a:ext cx="5181850" cy="37719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777225" y="4777725"/>
            <a:ext cx="6217899" cy="4526274"/>
          </a:xfrm>
          <a:prstGeom prst="rect">
            <a:avLst/>
          </a:prstGeom>
          <a:noFill/>
          <a:ln>
            <a:noFill/>
          </a:ln>
        </p:spPr>
        <p:txBody>
          <a:bodyPr anchorCtr="0" anchor="t" bIns="91425" lIns="91425" rIns="91425" tIns="91425"/>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0" name="Shape 70"/>
        <p:cNvGrpSpPr/>
        <p:nvPr/>
      </p:nvGrpSpPr>
      <p:grpSpPr>
        <a:xfrm>
          <a:off x="0" y="0"/>
          <a:ext cx="0" cy="0"/>
          <a:chOff x="0" y="0"/>
          <a:chExt cx="0" cy="0"/>
        </a:xfrm>
      </p:grpSpPr>
      <p:sp>
        <p:nvSpPr>
          <p:cNvPr id="71" name="Shape 71"/>
          <p:cNvSpPr txBox="1"/>
          <p:nvPr>
            <p:ph idx="1" type="body"/>
          </p:nvPr>
        </p:nvSpPr>
        <p:spPr>
          <a:xfrm>
            <a:off x="777225" y="4777725"/>
            <a:ext cx="6217899" cy="4526274"/>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72" name="Shape 72"/>
          <p:cNvSpPr/>
          <p:nvPr>
            <p:ph idx="2" type="sldImg"/>
          </p:nvPr>
        </p:nvSpPr>
        <p:spPr>
          <a:xfrm>
            <a:off x="1295650" y="754375"/>
            <a:ext cx="5181850" cy="3771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5" name="Shape 165"/>
        <p:cNvGrpSpPr/>
        <p:nvPr/>
      </p:nvGrpSpPr>
      <p:grpSpPr>
        <a:xfrm>
          <a:off x="0" y="0"/>
          <a:ext cx="0" cy="0"/>
          <a:chOff x="0" y="0"/>
          <a:chExt cx="0" cy="0"/>
        </a:xfrm>
      </p:grpSpPr>
      <p:sp>
        <p:nvSpPr>
          <p:cNvPr id="166" name="Shape 166"/>
          <p:cNvSpPr txBox="1"/>
          <p:nvPr>
            <p:ph idx="1" type="body"/>
          </p:nvPr>
        </p:nvSpPr>
        <p:spPr>
          <a:xfrm>
            <a:off x="777225" y="4777725"/>
            <a:ext cx="6217899" cy="4526274"/>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167" name="Shape 167"/>
          <p:cNvSpPr/>
          <p:nvPr>
            <p:ph idx="2" type="sldImg"/>
          </p:nvPr>
        </p:nvSpPr>
        <p:spPr>
          <a:xfrm>
            <a:off x="1295650" y="754375"/>
            <a:ext cx="5181850" cy="3771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6" name="Shape 186"/>
        <p:cNvGrpSpPr/>
        <p:nvPr/>
      </p:nvGrpSpPr>
      <p:grpSpPr>
        <a:xfrm>
          <a:off x="0" y="0"/>
          <a:ext cx="0" cy="0"/>
          <a:chOff x="0" y="0"/>
          <a:chExt cx="0" cy="0"/>
        </a:xfrm>
      </p:grpSpPr>
      <p:sp>
        <p:nvSpPr>
          <p:cNvPr id="187" name="Shape 187"/>
          <p:cNvSpPr txBox="1"/>
          <p:nvPr>
            <p:ph idx="1" type="body"/>
          </p:nvPr>
        </p:nvSpPr>
        <p:spPr>
          <a:xfrm>
            <a:off x="777225" y="4777725"/>
            <a:ext cx="6217800" cy="4526400"/>
          </a:xfrm>
          <a:prstGeom prst="rect">
            <a:avLst/>
          </a:prstGeom>
          <a:noFill/>
          <a:ln>
            <a:noFill/>
          </a:ln>
        </p:spPr>
        <p:txBody>
          <a:bodyPr anchorCtr="0" anchor="ctr" bIns="91425" lIns="91425" rIns="91425" tIns="91425">
            <a:noAutofit/>
          </a:bodyPr>
          <a:lstStyle/>
          <a:p>
            <a:pPr lvl="0">
              <a:spcBef>
                <a:spcPts val="0"/>
              </a:spcBef>
              <a:buNone/>
            </a:pPr>
            <a:r>
              <a:rPr lang="en-US"/>
              <a:t>Finish the features</a:t>
            </a:r>
          </a:p>
          <a:p>
            <a:pPr lvl="0" rtl="0">
              <a:spcBef>
                <a:spcPts val="0"/>
              </a:spcBef>
              <a:buNone/>
            </a:pPr>
            <a:r>
              <a:t/>
            </a:r>
            <a:endParaRPr/>
          </a:p>
        </p:txBody>
      </p:sp>
      <p:sp>
        <p:nvSpPr>
          <p:cNvPr id="188" name="Shape 188"/>
          <p:cNvSpPr/>
          <p:nvPr>
            <p:ph idx="2" type="sldImg"/>
          </p:nvPr>
        </p:nvSpPr>
        <p:spPr>
          <a:xfrm>
            <a:off x="1295650" y="754375"/>
            <a:ext cx="5181900" cy="3771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96" name="Shape 196"/>
        <p:cNvGrpSpPr/>
        <p:nvPr/>
      </p:nvGrpSpPr>
      <p:grpSpPr>
        <a:xfrm>
          <a:off x="0" y="0"/>
          <a:ext cx="0" cy="0"/>
          <a:chOff x="0" y="0"/>
          <a:chExt cx="0" cy="0"/>
        </a:xfrm>
      </p:grpSpPr>
      <p:sp>
        <p:nvSpPr>
          <p:cNvPr id="197" name="Shape 197"/>
          <p:cNvSpPr txBox="1"/>
          <p:nvPr>
            <p:ph idx="1" type="body"/>
          </p:nvPr>
        </p:nvSpPr>
        <p:spPr>
          <a:xfrm>
            <a:off x="777225" y="4777725"/>
            <a:ext cx="6217800" cy="4526400"/>
          </a:xfrm>
          <a:prstGeom prst="rect">
            <a:avLst/>
          </a:prstGeom>
          <a:noFill/>
          <a:ln>
            <a:noFill/>
          </a:ln>
        </p:spPr>
        <p:txBody>
          <a:bodyPr anchorCtr="0" anchor="ctr" bIns="91425" lIns="91425" rIns="91425" tIns="91425">
            <a:noAutofit/>
          </a:bodyPr>
          <a:lstStyle/>
          <a:p>
            <a:pPr lvl="0" rtl="0">
              <a:spcBef>
                <a:spcPts val="0"/>
              </a:spcBef>
              <a:buNone/>
            </a:pPr>
            <a:r>
              <a:t/>
            </a:r>
            <a:endParaRPr/>
          </a:p>
        </p:txBody>
      </p:sp>
      <p:sp>
        <p:nvSpPr>
          <p:cNvPr id="198" name="Shape 198"/>
          <p:cNvSpPr/>
          <p:nvPr>
            <p:ph idx="2" type="sldImg"/>
          </p:nvPr>
        </p:nvSpPr>
        <p:spPr>
          <a:xfrm>
            <a:off x="1295650" y="754375"/>
            <a:ext cx="5181900" cy="3771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06" name="Shape 206"/>
        <p:cNvGrpSpPr/>
        <p:nvPr/>
      </p:nvGrpSpPr>
      <p:grpSpPr>
        <a:xfrm>
          <a:off x="0" y="0"/>
          <a:ext cx="0" cy="0"/>
          <a:chOff x="0" y="0"/>
          <a:chExt cx="0" cy="0"/>
        </a:xfrm>
      </p:grpSpPr>
      <p:sp>
        <p:nvSpPr>
          <p:cNvPr id="207" name="Shape 207"/>
          <p:cNvSpPr txBox="1"/>
          <p:nvPr>
            <p:ph idx="1" type="body"/>
          </p:nvPr>
        </p:nvSpPr>
        <p:spPr>
          <a:xfrm>
            <a:off x="777225" y="4777725"/>
            <a:ext cx="6217800" cy="4526400"/>
          </a:xfrm>
          <a:prstGeom prst="rect">
            <a:avLst/>
          </a:prstGeom>
          <a:noFill/>
          <a:ln>
            <a:noFill/>
          </a:ln>
        </p:spPr>
        <p:txBody>
          <a:bodyPr anchorCtr="0" anchor="ctr" bIns="91425" lIns="91425" rIns="91425" tIns="91425">
            <a:noAutofit/>
          </a:bodyPr>
          <a:lstStyle/>
          <a:p>
            <a:pPr lvl="0" rtl="0">
              <a:spcBef>
                <a:spcPts val="0"/>
              </a:spcBef>
              <a:buNone/>
            </a:pPr>
            <a:r>
              <a:t/>
            </a:r>
            <a:endParaRPr/>
          </a:p>
        </p:txBody>
      </p:sp>
      <p:sp>
        <p:nvSpPr>
          <p:cNvPr id="208" name="Shape 208"/>
          <p:cNvSpPr/>
          <p:nvPr>
            <p:ph idx="2" type="sldImg"/>
          </p:nvPr>
        </p:nvSpPr>
        <p:spPr>
          <a:xfrm>
            <a:off x="1295650" y="754375"/>
            <a:ext cx="5181900" cy="3771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14" name="Shape 214"/>
        <p:cNvGrpSpPr/>
        <p:nvPr/>
      </p:nvGrpSpPr>
      <p:grpSpPr>
        <a:xfrm>
          <a:off x="0" y="0"/>
          <a:ext cx="0" cy="0"/>
          <a:chOff x="0" y="0"/>
          <a:chExt cx="0" cy="0"/>
        </a:xfrm>
      </p:grpSpPr>
      <p:sp>
        <p:nvSpPr>
          <p:cNvPr id="215" name="Shape 215"/>
          <p:cNvSpPr txBox="1"/>
          <p:nvPr>
            <p:ph idx="1" type="body"/>
          </p:nvPr>
        </p:nvSpPr>
        <p:spPr>
          <a:xfrm>
            <a:off x="777225" y="4777725"/>
            <a:ext cx="6217800" cy="4526400"/>
          </a:xfrm>
          <a:prstGeom prst="rect">
            <a:avLst/>
          </a:prstGeom>
          <a:noFill/>
          <a:ln>
            <a:noFill/>
          </a:ln>
        </p:spPr>
        <p:txBody>
          <a:bodyPr anchorCtr="0" anchor="ctr" bIns="91425" lIns="91425" rIns="91425" tIns="91425">
            <a:noAutofit/>
          </a:bodyPr>
          <a:lstStyle/>
          <a:p>
            <a:pPr lvl="0" rtl="0">
              <a:spcBef>
                <a:spcPts val="0"/>
              </a:spcBef>
              <a:buNone/>
            </a:pPr>
            <a:r>
              <a:t/>
            </a:r>
            <a:endParaRPr/>
          </a:p>
        </p:txBody>
      </p:sp>
      <p:sp>
        <p:nvSpPr>
          <p:cNvPr id="216" name="Shape 216"/>
          <p:cNvSpPr/>
          <p:nvPr>
            <p:ph idx="2" type="sldImg"/>
          </p:nvPr>
        </p:nvSpPr>
        <p:spPr>
          <a:xfrm>
            <a:off x="1295650" y="754375"/>
            <a:ext cx="5181900" cy="3771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50" name="Shape 250"/>
        <p:cNvGrpSpPr/>
        <p:nvPr/>
      </p:nvGrpSpPr>
      <p:grpSpPr>
        <a:xfrm>
          <a:off x="0" y="0"/>
          <a:ext cx="0" cy="0"/>
          <a:chOff x="0" y="0"/>
          <a:chExt cx="0" cy="0"/>
        </a:xfrm>
      </p:grpSpPr>
      <p:sp>
        <p:nvSpPr>
          <p:cNvPr id="251" name="Shape 251"/>
          <p:cNvSpPr txBox="1"/>
          <p:nvPr>
            <p:ph idx="1" type="body"/>
          </p:nvPr>
        </p:nvSpPr>
        <p:spPr>
          <a:xfrm>
            <a:off x="777225" y="4777725"/>
            <a:ext cx="6217800" cy="4526400"/>
          </a:xfrm>
          <a:prstGeom prst="rect">
            <a:avLst/>
          </a:prstGeom>
          <a:noFill/>
          <a:ln>
            <a:noFill/>
          </a:ln>
        </p:spPr>
        <p:txBody>
          <a:bodyPr anchorCtr="0" anchor="ctr" bIns="91425" lIns="91425" rIns="91425" tIns="91425">
            <a:noAutofit/>
          </a:bodyPr>
          <a:lstStyle/>
          <a:p>
            <a:pPr lvl="0" rtl="0">
              <a:spcBef>
                <a:spcPts val="0"/>
              </a:spcBef>
              <a:buNone/>
            </a:pPr>
            <a:r>
              <a:rPr lang="en-US"/>
              <a:t>Headshot will be added later, when we get them</a:t>
            </a:r>
          </a:p>
        </p:txBody>
      </p:sp>
      <p:sp>
        <p:nvSpPr>
          <p:cNvPr id="252" name="Shape 252"/>
          <p:cNvSpPr/>
          <p:nvPr>
            <p:ph idx="2" type="sldImg"/>
          </p:nvPr>
        </p:nvSpPr>
        <p:spPr>
          <a:xfrm>
            <a:off x="1295650" y="754375"/>
            <a:ext cx="5181900" cy="3771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9" name="Shape 79"/>
        <p:cNvGrpSpPr/>
        <p:nvPr/>
      </p:nvGrpSpPr>
      <p:grpSpPr>
        <a:xfrm>
          <a:off x="0" y="0"/>
          <a:ext cx="0" cy="0"/>
          <a:chOff x="0" y="0"/>
          <a:chExt cx="0" cy="0"/>
        </a:xfrm>
      </p:grpSpPr>
      <p:sp>
        <p:nvSpPr>
          <p:cNvPr id="80" name="Shape 80"/>
          <p:cNvSpPr txBox="1"/>
          <p:nvPr>
            <p:ph idx="1" type="body"/>
          </p:nvPr>
        </p:nvSpPr>
        <p:spPr>
          <a:xfrm>
            <a:off x="777225" y="4777725"/>
            <a:ext cx="6217899" cy="4526274"/>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81" name="Shape 81"/>
          <p:cNvSpPr/>
          <p:nvPr>
            <p:ph idx="2" type="sldImg"/>
          </p:nvPr>
        </p:nvSpPr>
        <p:spPr>
          <a:xfrm>
            <a:off x="1295650" y="754375"/>
            <a:ext cx="5181850" cy="3771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7" name="Shape 87"/>
        <p:cNvGrpSpPr/>
        <p:nvPr/>
      </p:nvGrpSpPr>
      <p:grpSpPr>
        <a:xfrm>
          <a:off x="0" y="0"/>
          <a:ext cx="0" cy="0"/>
          <a:chOff x="0" y="0"/>
          <a:chExt cx="0" cy="0"/>
        </a:xfrm>
      </p:grpSpPr>
      <p:sp>
        <p:nvSpPr>
          <p:cNvPr id="88" name="Shape 88"/>
          <p:cNvSpPr txBox="1"/>
          <p:nvPr>
            <p:ph idx="1" type="body"/>
          </p:nvPr>
        </p:nvSpPr>
        <p:spPr>
          <a:xfrm>
            <a:off x="777225" y="4777725"/>
            <a:ext cx="6217899" cy="4526274"/>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89" name="Shape 89"/>
          <p:cNvSpPr/>
          <p:nvPr>
            <p:ph idx="2" type="sldImg"/>
          </p:nvPr>
        </p:nvSpPr>
        <p:spPr>
          <a:xfrm>
            <a:off x="1295650" y="754375"/>
            <a:ext cx="5181850" cy="3771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6" name="Shape 96"/>
        <p:cNvGrpSpPr/>
        <p:nvPr/>
      </p:nvGrpSpPr>
      <p:grpSpPr>
        <a:xfrm>
          <a:off x="0" y="0"/>
          <a:ext cx="0" cy="0"/>
          <a:chOff x="0" y="0"/>
          <a:chExt cx="0" cy="0"/>
        </a:xfrm>
      </p:grpSpPr>
      <p:sp>
        <p:nvSpPr>
          <p:cNvPr id="97" name="Shape 97"/>
          <p:cNvSpPr txBox="1"/>
          <p:nvPr>
            <p:ph idx="1" type="body"/>
          </p:nvPr>
        </p:nvSpPr>
        <p:spPr>
          <a:xfrm>
            <a:off x="777225" y="4777725"/>
            <a:ext cx="6217899" cy="4526274"/>
          </a:xfrm>
          <a:prstGeom prst="rect">
            <a:avLst/>
          </a:prstGeom>
          <a:noFill/>
          <a:ln>
            <a:noFill/>
          </a:ln>
        </p:spPr>
        <p:txBody>
          <a:bodyPr anchorCtr="0" anchor="ctr" bIns="91425" lIns="91425" rIns="91425" tIns="91425">
            <a:noAutofit/>
          </a:bodyPr>
          <a:lstStyle/>
          <a:p>
            <a:pPr lvl="0">
              <a:spcBef>
                <a:spcPts val="0"/>
              </a:spcBef>
              <a:buNone/>
            </a:pPr>
            <a:r>
              <a:rPr lang="en-US"/>
              <a:t>Make changes to the need! There are apps on the play store</a:t>
            </a:r>
          </a:p>
          <a:p>
            <a:pPr lvl="0">
              <a:spcBef>
                <a:spcPts val="0"/>
              </a:spcBef>
              <a:buNone/>
            </a:pPr>
            <a:r>
              <a:t/>
            </a:r>
            <a:endParaRPr/>
          </a:p>
        </p:txBody>
      </p:sp>
      <p:sp>
        <p:nvSpPr>
          <p:cNvPr id="98" name="Shape 98"/>
          <p:cNvSpPr/>
          <p:nvPr>
            <p:ph idx="2" type="sldImg"/>
          </p:nvPr>
        </p:nvSpPr>
        <p:spPr>
          <a:xfrm>
            <a:off x="1295650" y="754375"/>
            <a:ext cx="5181850" cy="3771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6" name="Shape 106"/>
        <p:cNvGrpSpPr/>
        <p:nvPr/>
      </p:nvGrpSpPr>
      <p:grpSpPr>
        <a:xfrm>
          <a:off x="0" y="0"/>
          <a:ext cx="0" cy="0"/>
          <a:chOff x="0" y="0"/>
          <a:chExt cx="0" cy="0"/>
        </a:xfrm>
      </p:grpSpPr>
      <p:sp>
        <p:nvSpPr>
          <p:cNvPr id="107" name="Shape 107"/>
          <p:cNvSpPr txBox="1"/>
          <p:nvPr>
            <p:ph idx="1" type="body"/>
          </p:nvPr>
        </p:nvSpPr>
        <p:spPr>
          <a:xfrm>
            <a:off x="777225" y="4777725"/>
            <a:ext cx="6217899" cy="4526274"/>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108" name="Shape 108"/>
          <p:cNvSpPr/>
          <p:nvPr>
            <p:ph idx="2" type="sldImg"/>
          </p:nvPr>
        </p:nvSpPr>
        <p:spPr>
          <a:xfrm>
            <a:off x="1295650" y="754375"/>
            <a:ext cx="5181850" cy="3771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7" name="Shape 117"/>
        <p:cNvGrpSpPr/>
        <p:nvPr/>
      </p:nvGrpSpPr>
      <p:grpSpPr>
        <a:xfrm>
          <a:off x="0" y="0"/>
          <a:ext cx="0" cy="0"/>
          <a:chOff x="0" y="0"/>
          <a:chExt cx="0" cy="0"/>
        </a:xfrm>
      </p:grpSpPr>
      <p:sp>
        <p:nvSpPr>
          <p:cNvPr id="118" name="Shape 118"/>
          <p:cNvSpPr txBox="1"/>
          <p:nvPr>
            <p:ph idx="1" type="body"/>
          </p:nvPr>
        </p:nvSpPr>
        <p:spPr>
          <a:xfrm>
            <a:off x="777225" y="4777725"/>
            <a:ext cx="6217899" cy="4526274"/>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119" name="Shape 119"/>
          <p:cNvSpPr/>
          <p:nvPr>
            <p:ph idx="2" type="sldImg"/>
          </p:nvPr>
        </p:nvSpPr>
        <p:spPr>
          <a:xfrm>
            <a:off x="1295650" y="754375"/>
            <a:ext cx="5181850" cy="3771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9" name="Shape 129"/>
        <p:cNvGrpSpPr/>
        <p:nvPr/>
      </p:nvGrpSpPr>
      <p:grpSpPr>
        <a:xfrm>
          <a:off x="0" y="0"/>
          <a:ext cx="0" cy="0"/>
          <a:chOff x="0" y="0"/>
          <a:chExt cx="0" cy="0"/>
        </a:xfrm>
      </p:grpSpPr>
      <p:sp>
        <p:nvSpPr>
          <p:cNvPr id="130" name="Shape 130"/>
          <p:cNvSpPr txBox="1"/>
          <p:nvPr>
            <p:ph idx="1" type="body"/>
          </p:nvPr>
        </p:nvSpPr>
        <p:spPr>
          <a:xfrm>
            <a:off x="777225" y="4777725"/>
            <a:ext cx="6217899" cy="4526274"/>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131" name="Shape 131"/>
          <p:cNvSpPr/>
          <p:nvPr>
            <p:ph idx="2" type="sldImg"/>
          </p:nvPr>
        </p:nvSpPr>
        <p:spPr>
          <a:xfrm>
            <a:off x="1295650" y="754375"/>
            <a:ext cx="5181850" cy="3771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1" name="Shape 141"/>
        <p:cNvGrpSpPr/>
        <p:nvPr/>
      </p:nvGrpSpPr>
      <p:grpSpPr>
        <a:xfrm>
          <a:off x="0" y="0"/>
          <a:ext cx="0" cy="0"/>
          <a:chOff x="0" y="0"/>
          <a:chExt cx="0" cy="0"/>
        </a:xfrm>
      </p:grpSpPr>
      <p:sp>
        <p:nvSpPr>
          <p:cNvPr id="142" name="Shape 142"/>
          <p:cNvSpPr txBox="1"/>
          <p:nvPr>
            <p:ph idx="1" type="body"/>
          </p:nvPr>
        </p:nvSpPr>
        <p:spPr>
          <a:xfrm>
            <a:off x="777225" y="4777725"/>
            <a:ext cx="6217899" cy="4526274"/>
          </a:xfrm>
          <a:prstGeom prst="rect">
            <a:avLst/>
          </a:prstGeom>
          <a:noFill/>
          <a:ln>
            <a:noFill/>
          </a:ln>
        </p:spPr>
        <p:txBody>
          <a:bodyPr anchorCtr="0" anchor="ctr" bIns="91425" lIns="91425" rIns="91425" tIns="91425">
            <a:noAutofit/>
          </a:bodyPr>
          <a:lstStyle/>
          <a:p>
            <a:pPr lvl="0">
              <a:spcBef>
                <a:spcPts val="0"/>
              </a:spcBef>
              <a:buClr>
                <a:schemeClr val="dk1"/>
              </a:buClr>
              <a:buSzPct val="100000"/>
              <a:buFont typeface="Arial"/>
              <a:buNone/>
            </a:pPr>
            <a:r>
              <a:rPr lang="en-US" sz="1050">
                <a:solidFill>
                  <a:srgbClr val="333333"/>
                </a:solidFill>
                <a:highlight>
                  <a:srgbClr val="FFFFFF"/>
                </a:highlight>
                <a:latin typeface="Roboto"/>
                <a:ea typeface="Roboto"/>
                <a:cs typeface="Roboto"/>
                <a:sym typeface="Roboto"/>
              </a:rPr>
              <a:t>Request repeat prescriptions</a:t>
            </a:r>
          </a:p>
          <a:p>
            <a:pPr lvl="0">
              <a:spcBef>
                <a:spcPts val="0"/>
              </a:spcBef>
              <a:buClr>
                <a:schemeClr val="dk1"/>
              </a:buClr>
              <a:buSzPct val="100000"/>
              <a:buFont typeface="Arial"/>
              <a:buNone/>
            </a:pPr>
            <a:r>
              <a:rPr lang="en-US" sz="1050">
                <a:solidFill>
                  <a:srgbClr val="333333"/>
                </a:solidFill>
                <a:highlight>
                  <a:srgbClr val="FFFFFF"/>
                </a:highlight>
                <a:latin typeface="Roboto"/>
                <a:ea typeface="Roboto"/>
                <a:cs typeface="Roboto"/>
                <a:sym typeface="Roboto"/>
              </a:rPr>
              <a:t>View lab results</a:t>
            </a:r>
          </a:p>
          <a:p>
            <a:pPr lvl="0">
              <a:spcBef>
                <a:spcPts val="0"/>
              </a:spcBef>
              <a:buClr>
                <a:schemeClr val="dk1"/>
              </a:buClr>
              <a:buSzPct val="100000"/>
              <a:buFont typeface="Arial"/>
              <a:buNone/>
            </a:pPr>
            <a:r>
              <a:rPr lang="en-US" sz="1050">
                <a:solidFill>
                  <a:srgbClr val="333333"/>
                </a:solidFill>
                <a:highlight>
                  <a:srgbClr val="FFFFFF"/>
                </a:highlight>
                <a:latin typeface="Roboto"/>
                <a:ea typeface="Roboto"/>
                <a:cs typeface="Roboto"/>
                <a:sym typeface="Roboto"/>
              </a:rPr>
              <a:t>Secure communication with your health professional</a:t>
            </a:r>
          </a:p>
          <a:p>
            <a:pPr lvl="0">
              <a:spcBef>
                <a:spcPts val="0"/>
              </a:spcBef>
              <a:buNone/>
            </a:pPr>
            <a:r>
              <a:rPr lang="en-US" sz="1050">
                <a:solidFill>
                  <a:srgbClr val="333333"/>
                </a:solidFill>
                <a:highlight>
                  <a:srgbClr val="FFFFFF"/>
                </a:highlight>
                <a:latin typeface="Roboto"/>
                <a:ea typeface="Roboto"/>
                <a:cs typeface="Roboto"/>
                <a:sym typeface="Roboto"/>
              </a:rPr>
              <a:t>Manage your health goals, set up tasks and track results</a:t>
            </a:r>
          </a:p>
        </p:txBody>
      </p:sp>
      <p:sp>
        <p:nvSpPr>
          <p:cNvPr id="143" name="Shape 143"/>
          <p:cNvSpPr/>
          <p:nvPr>
            <p:ph idx="2" type="sldImg"/>
          </p:nvPr>
        </p:nvSpPr>
        <p:spPr>
          <a:xfrm>
            <a:off x="1295650" y="754375"/>
            <a:ext cx="5181850" cy="3771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3" name="Shape 153"/>
        <p:cNvGrpSpPr/>
        <p:nvPr/>
      </p:nvGrpSpPr>
      <p:grpSpPr>
        <a:xfrm>
          <a:off x="0" y="0"/>
          <a:ext cx="0" cy="0"/>
          <a:chOff x="0" y="0"/>
          <a:chExt cx="0" cy="0"/>
        </a:xfrm>
      </p:grpSpPr>
      <p:sp>
        <p:nvSpPr>
          <p:cNvPr id="154" name="Shape 154"/>
          <p:cNvSpPr txBox="1"/>
          <p:nvPr>
            <p:ph idx="1" type="body"/>
          </p:nvPr>
        </p:nvSpPr>
        <p:spPr>
          <a:xfrm>
            <a:off x="777225" y="4777725"/>
            <a:ext cx="6217899" cy="4526274"/>
          </a:xfrm>
          <a:prstGeom prst="rect">
            <a:avLst/>
          </a:prstGeom>
          <a:noFill/>
          <a:ln>
            <a:noFill/>
          </a:ln>
        </p:spPr>
        <p:txBody>
          <a:bodyPr anchorCtr="0" anchor="ctr" bIns="91425" lIns="91425" rIns="91425" tIns="91425">
            <a:noAutofit/>
          </a:bodyPr>
          <a:lstStyle/>
          <a:p>
            <a:pPr lvl="0">
              <a:spcBef>
                <a:spcPts val="0"/>
              </a:spcBef>
              <a:buNone/>
            </a:pPr>
            <a:r>
              <a:rPr lang="en-US" sz="1800">
                <a:highlight>
                  <a:srgbClr val="FFFFFF"/>
                </a:highlight>
                <a:latin typeface="Verdana"/>
                <a:ea typeface="Verdana"/>
                <a:cs typeface="Verdana"/>
                <a:sym typeface="Verdana"/>
              </a:rPr>
              <a:t>comprehensive medical reference written in plain language. The directory contains several thousand articles and section by category: disease, disorders, injuries, symptoms and pain.</a:t>
            </a:r>
          </a:p>
        </p:txBody>
      </p:sp>
      <p:sp>
        <p:nvSpPr>
          <p:cNvPr id="155" name="Shape 155"/>
          <p:cNvSpPr/>
          <p:nvPr>
            <p:ph idx="2" type="sldImg"/>
          </p:nvPr>
        </p:nvSpPr>
        <p:spPr>
          <a:xfrm>
            <a:off x="1295650" y="754375"/>
            <a:ext cx="5181850" cy="3771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ObjOverTx">
  <p:cSld name="Title, 2 Content over Content">
    <p:spTree>
      <p:nvGrpSpPr>
        <p:cNvPr id="12" name="Shape 12"/>
        <p:cNvGrpSpPr/>
        <p:nvPr/>
      </p:nvGrpSpPr>
      <p:grpSpPr>
        <a:xfrm>
          <a:off x="0" y="0"/>
          <a:ext cx="0" cy="0"/>
          <a:chOff x="0" y="0"/>
          <a:chExt cx="0" cy="0"/>
        </a:xfrm>
      </p:grpSpPr>
      <p:sp>
        <p:nvSpPr>
          <p:cNvPr id="13" name="Shape 13"/>
          <p:cNvSpPr txBox="1"/>
          <p:nvPr>
            <p:ph type="title"/>
          </p:nvPr>
        </p:nvSpPr>
        <p:spPr>
          <a:xfrm>
            <a:off x="504000" y="301319"/>
            <a:ext cx="9071640" cy="1262160"/>
          </a:xfrm>
          <a:prstGeom prst="rect">
            <a:avLst/>
          </a:prstGeom>
          <a:noFill/>
          <a:ln>
            <a:noFill/>
          </a:ln>
        </p:spPr>
        <p:txBody>
          <a:bodyPr anchorCtr="0" anchor="ctr" bIns="91425" lIns="91425" rIns="91425" tIns="91425"/>
          <a:lstStyle>
            <a:lvl1pPr indent="0" lvl="0" marL="0" marR="0" rtl="0" algn="l">
              <a:spcBef>
                <a:spcPts val="0"/>
              </a:spcBef>
              <a:buNone/>
              <a:defRPr b="0" i="0" sz="1800" u="none" cap="none" strike="noStrike"/>
            </a:lvl1pPr>
            <a:lvl2pPr indent="0" lvl="1" marL="0" marR="0" rtl="0" algn="l">
              <a:spcBef>
                <a:spcPts val="0"/>
              </a:spcBef>
              <a:buNone/>
              <a:defRPr b="0" i="0" sz="1800" u="none" cap="none" strike="noStrike"/>
            </a:lvl2pPr>
            <a:lvl3pPr indent="0" lvl="2" marL="0" marR="0" rtl="0" algn="l">
              <a:spcBef>
                <a:spcPts val="0"/>
              </a:spcBef>
              <a:buNone/>
              <a:defRPr b="0" i="0" sz="1800" u="none" cap="none" strike="noStrike"/>
            </a:lvl3pPr>
            <a:lvl4pPr indent="0" lvl="3" marL="0" marR="0" rtl="0" algn="l">
              <a:spcBef>
                <a:spcPts val="0"/>
              </a:spcBef>
              <a:buNone/>
              <a:defRPr b="0" i="0" sz="1800" u="none" cap="none" strike="noStrike"/>
            </a:lvl4pPr>
            <a:lvl5pPr indent="0" lvl="4" marL="0" marR="0" rtl="0" algn="l">
              <a:spcBef>
                <a:spcPts val="0"/>
              </a:spcBef>
              <a:buNone/>
              <a:defRPr b="0" i="0" sz="1800" u="none" cap="none" strike="noStrike"/>
            </a:lvl5pPr>
            <a:lvl6pPr indent="0" lvl="5" marL="0" marR="0" rtl="0" algn="l">
              <a:spcBef>
                <a:spcPts val="0"/>
              </a:spcBef>
              <a:buNone/>
              <a:defRPr b="0" i="0" sz="1800" u="none" cap="none" strike="noStrike"/>
            </a:lvl6pPr>
            <a:lvl7pPr indent="0" lvl="6" marL="0" marR="0" rtl="0" algn="l">
              <a:spcBef>
                <a:spcPts val="0"/>
              </a:spcBef>
              <a:buNone/>
              <a:defRPr b="0" i="0" sz="1800" u="none" cap="none" strike="noStrike"/>
            </a:lvl7pPr>
            <a:lvl8pPr indent="0" lvl="7" marL="0" marR="0" rtl="0" algn="l">
              <a:spcBef>
                <a:spcPts val="0"/>
              </a:spcBef>
              <a:buNone/>
              <a:defRPr b="0" i="0" sz="1800" u="none" cap="none" strike="noStrike"/>
            </a:lvl8pPr>
            <a:lvl9pPr indent="0" lvl="8" marL="0" marR="0" rtl="0" algn="l">
              <a:spcBef>
                <a:spcPts val="0"/>
              </a:spcBef>
              <a:buNone/>
              <a:defRPr b="0" i="0" sz="1800" u="none" cap="none" strike="noStrike"/>
            </a:lvl9pPr>
          </a:lstStyle>
          <a:p/>
        </p:txBody>
      </p:sp>
      <p:sp>
        <p:nvSpPr>
          <p:cNvPr id="14" name="Shape 14"/>
          <p:cNvSpPr txBox="1"/>
          <p:nvPr>
            <p:ph idx="1" type="body"/>
          </p:nvPr>
        </p:nvSpPr>
        <p:spPr>
          <a:xfrm>
            <a:off x="504000" y="1769040"/>
            <a:ext cx="4426920" cy="2091240"/>
          </a:xfrm>
          <a:prstGeom prst="rect">
            <a:avLst/>
          </a:prstGeom>
          <a:noFill/>
          <a:ln>
            <a:noFill/>
          </a:ln>
        </p:spPr>
        <p:txBody>
          <a:bodyPr anchorCtr="0" anchor="t" bIns="91425" lIns="91425" rIns="91425" tIns="91425"/>
          <a:lstStyle>
            <a:lvl1pPr indent="0" lvl="0" marL="0" marR="0" rtl="0" algn="l">
              <a:spcBef>
                <a:spcPts val="0"/>
              </a:spcBef>
              <a:buNone/>
              <a:defRPr b="0" i="0" sz="1800" u="none" cap="none" strike="noStrike"/>
            </a:lvl1pPr>
            <a:lvl2pPr indent="0" lvl="1" marL="457200" marR="0" rtl="0" algn="l">
              <a:spcBef>
                <a:spcPts val="0"/>
              </a:spcBef>
              <a:buNone/>
              <a:defRPr b="0" i="0" sz="1800" u="none" cap="none" strike="noStrike"/>
            </a:lvl2pPr>
            <a:lvl3pPr indent="0" lvl="2" marL="914400" marR="0" rtl="0" algn="l">
              <a:spcBef>
                <a:spcPts val="0"/>
              </a:spcBef>
              <a:buNone/>
              <a:defRPr b="0" i="0" sz="1800" u="none" cap="none" strike="noStrike"/>
            </a:lvl3pPr>
            <a:lvl4pPr indent="0" lvl="3" marL="1371600" marR="0" rtl="0" algn="l">
              <a:spcBef>
                <a:spcPts val="0"/>
              </a:spcBef>
              <a:buNone/>
              <a:defRPr b="0" i="0" sz="1800" u="none" cap="none" strike="noStrike"/>
            </a:lvl4pPr>
            <a:lvl5pPr indent="0" lvl="4" marL="1828800" marR="0" rtl="0" algn="l">
              <a:spcBef>
                <a:spcPts val="0"/>
              </a:spcBef>
              <a:buNone/>
              <a:defRPr b="0" i="0" sz="1800" u="none" cap="none" strike="noStrike"/>
            </a:lvl5pPr>
            <a:lvl6pPr indent="0" lvl="5" marL="2286000" marR="0" rtl="0" algn="l">
              <a:spcBef>
                <a:spcPts val="0"/>
              </a:spcBef>
              <a:buNone/>
              <a:defRPr b="0" i="0" sz="1800" u="none" cap="none" strike="noStrike"/>
            </a:lvl6pPr>
            <a:lvl7pPr indent="0" lvl="6" marL="2743200" marR="0" rtl="0" algn="l">
              <a:spcBef>
                <a:spcPts val="0"/>
              </a:spcBef>
              <a:buNone/>
              <a:defRPr b="0" i="0" sz="1800" u="none" cap="none" strike="noStrike"/>
            </a:lvl7pPr>
            <a:lvl8pPr indent="0" lvl="7" marL="3200400" marR="0" rtl="0" algn="l">
              <a:spcBef>
                <a:spcPts val="0"/>
              </a:spcBef>
              <a:buNone/>
              <a:defRPr b="0" i="0" sz="1800" u="none" cap="none" strike="noStrike"/>
            </a:lvl8pPr>
            <a:lvl9pPr indent="0" lvl="8" marL="3657600" marR="0" rtl="0" algn="l">
              <a:spcBef>
                <a:spcPts val="0"/>
              </a:spcBef>
              <a:buNone/>
              <a:defRPr b="0" i="0" sz="1800" u="none" cap="none" strike="noStrike"/>
            </a:lvl9pPr>
          </a:lstStyle>
          <a:p/>
        </p:txBody>
      </p:sp>
      <p:sp>
        <p:nvSpPr>
          <p:cNvPr id="15" name="Shape 15"/>
          <p:cNvSpPr txBox="1"/>
          <p:nvPr>
            <p:ph idx="2" type="body"/>
          </p:nvPr>
        </p:nvSpPr>
        <p:spPr>
          <a:xfrm>
            <a:off x="5152680" y="1769040"/>
            <a:ext cx="4426920" cy="2091240"/>
          </a:xfrm>
          <a:prstGeom prst="rect">
            <a:avLst/>
          </a:prstGeom>
          <a:noFill/>
          <a:ln>
            <a:noFill/>
          </a:ln>
        </p:spPr>
        <p:txBody>
          <a:bodyPr anchorCtr="0" anchor="t" bIns="91425" lIns="91425" rIns="91425" tIns="91425"/>
          <a:lstStyle>
            <a:lvl1pPr indent="0" lvl="0" marL="0" marR="0" rtl="0" algn="l">
              <a:spcBef>
                <a:spcPts val="0"/>
              </a:spcBef>
              <a:buNone/>
              <a:defRPr b="0" i="0" sz="1800" u="none" cap="none" strike="noStrike"/>
            </a:lvl1pPr>
            <a:lvl2pPr indent="0" lvl="1" marL="457200" marR="0" rtl="0" algn="l">
              <a:spcBef>
                <a:spcPts val="0"/>
              </a:spcBef>
              <a:buNone/>
              <a:defRPr b="0" i="0" sz="1800" u="none" cap="none" strike="noStrike"/>
            </a:lvl2pPr>
            <a:lvl3pPr indent="0" lvl="2" marL="914400" marR="0" rtl="0" algn="l">
              <a:spcBef>
                <a:spcPts val="0"/>
              </a:spcBef>
              <a:buNone/>
              <a:defRPr b="0" i="0" sz="1800" u="none" cap="none" strike="noStrike"/>
            </a:lvl3pPr>
            <a:lvl4pPr indent="0" lvl="3" marL="1371600" marR="0" rtl="0" algn="l">
              <a:spcBef>
                <a:spcPts val="0"/>
              </a:spcBef>
              <a:buNone/>
              <a:defRPr b="0" i="0" sz="1800" u="none" cap="none" strike="noStrike"/>
            </a:lvl4pPr>
            <a:lvl5pPr indent="0" lvl="4" marL="1828800" marR="0" rtl="0" algn="l">
              <a:spcBef>
                <a:spcPts val="0"/>
              </a:spcBef>
              <a:buNone/>
              <a:defRPr b="0" i="0" sz="1800" u="none" cap="none" strike="noStrike"/>
            </a:lvl5pPr>
            <a:lvl6pPr indent="0" lvl="5" marL="2286000" marR="0" rtl="0" algn="l">
              <a:spcBef>
                <a:spcPts val="0"/>
              </a:spcBef>
              <a:buNone/>
              <a:defRPr b="0" i="0" sz="1800" u="none" cap="none" strike="noStrike"/>
            </a:lvl6pPr>
            <a:lvl7pPr indent="0" lvl="6" marL="2743200" marR="0" rtl="0" algn="l">
              <a:spcBef>
                <a:spcPts val="0"/>
              </a:spcBef>
              <a:buNone/>
              <a:defRPr b="0" i="0" sz="1800" u="none" cap="none" strike="noStrike"/>
            </a:lvl7pPr>
            <a:lvl8pPr indent="0" lvl="7" marL="3200400" marR="0" rtl="0" algn="l">
              <a:spcBef>
                <a:spcPts val="0"/>
              </a:spcBef>
              <a:buNone/>
              <a:defRPr b="0" i="0" sz="1800" u="none" cap="none" strike="noStrike"/>
            </a:lvl8pPr>
            <a:lvl9pPr indent="0" lvl="8" marL="3657600" marR="0" rtl="0" algn="l">
              <a:spcBef>
                <a:spcPts val="0"/>
              </a:spcBef>
              <a:buNone/>
              <a:defRPr b="0" i="0" sz="1800" u="none" cap="none" strike="noStrike"/>
            </a:lvl9pPr>
          </a:lstStyle>
          <a:p/>
        </p:txBody>
      </p:sp>
      <p:sp>
        <p:nvSpPr>
          <p:cNvPr id="16" name="Shape 16"/>
          <p:cNvSpPr txBox="1"/>
          <p:nvPr>
            <p:ph idx="3" type="body"/>
          </p:nvPr>
        </p:nvSpPr>
        <p:spPr>
          <a:xfrm>
            <a:off x="504000" y="4059360"/>
            <a:ext cx="9071640" cy="2091240"/>
          </a:xfrm>
          <a:prstGeom prst="rect">
            <a:avLst/>
          </a:prstGeom>
          <a:noFill/>
          <a:ln>
            <a:noFill/>
          </a:ln>
        </p:spPr>
        <p:txBody>
          <a:bodyPr anchorCtr="0" anchor="t" bIns="91425" lIns="91425" rIns="91425" tIns="91425"/>
          <a:lstStyle>
            <a:lvl1pPr indent="0" lvl="0" marL="0" marR="0" rtl="0" algn="l">
              <a:spcBef>
                <a:spcPts val="0"/>
              </a:spcBef>
              <a:buNone/>
              <a:defRPr b="0" i="0" sz="1800" u="none" cap="none" strike="noStrike"/>
            </a:lvl1pPr>
            <a:lvl2pPr indent="0" lvl="1" marL="457200" marR="0" rtl="0" algn="l">
              <a:spcBef>
                <a:spcPts val="0"/>
              </a:spcBef>
              <a:buNone/>
              <a:defRPr b="0" i="0" sz="1800" u="none" cap="none" strike="noStrike"/>
            </a:lvl2pPr>
            <a:lvl3pPr indent="0" lvl="2" marL="914400" marR="0" rtl="0" algn="l">
              <a:spcBef>
                <a:spcPts val="0"/>
              </a:spcBef>
              <a:buNone/>
              <a:defRPr b="0" i="0" sz="1800" u="none" cap="none" strike="noStrike"/>
            </a:lvl3pPr>
            <a:lvl4pPr indent="0" lvl="3" marL="1371600" marR="0" rtl="0" algn="l">
              <a:spcBef>
                <a:spcPts val="0"/>
              </a:spcBef>
              <a:buNone/>
              <a:defRPr b="0" i="0" sz="1800" u="none" cap="none" strike="noStrike"/>
            </a:lvl4pPr>
            <a:lvl5pPr indent="0" lvl="4" marL="1828800" marR="0" rtl="0" algn="l">
              <a:spcBef>
                <a:spcPts val="0"/>
              </a:spcBef>
              <a:buNone/>
              <a:defRPr b="0" i="0" sz="1800" u="none" cap="none" strike="noStrike"/>
            </a:lvl5pPr>
            <a:lvl6pPr indent="0" lvl="5" marL="2286000" marR="0" rtl="0" algn="l">
              <a:spcBef>
                <a:spcPts val="0"/>
              </a:spcBef>
              <a:buNone/>
              <a:defRPr b="0" i="0" sz="1800" u="none" cap="none" strike="noStrike"/>
            </a:lvl6pPr>
            <a:lvl7pPr indent="0" lvl="6" marL="2743200" marR="0" rtl="0" algn="l">
              <a:spcBef>
                <a:spcPts val="0"/>
              </a:spcBef>
              <a:buNone/>
              <a:defRPr b="0" i="0" sz="1800" u="none" cap="none" strike="noStrike"/>
            </a:lvl7pPr>
            <a:lvl8pPr indent="0" lvl="7" marL="3200400" marR="0" rtl="0" algn="l">
              <a:spcBef>
                <a:spcPts val="0"/>
              </a:spcBef>
              <a:buNone/>
              <a:defRPr b="0" i="0" sz="1800" u="none" cap="none" strike="noStrike"/>
            </a:lvl8pPr>
            <a:lvl9pPr indent="0" lvl="8" marL="3657600" marR="0" rtl="0" algn="l">
              <a:spcBef>
                <a:spcPts val="0"/>
              </a:spcBef>
              <a:buNone/>
              <a:defRPr b="0" i="0" sz="1800" u="none" cap="none" strike="noStrike"/>
            </a:lvl9pPr>
          </a:lstStyle>
          <a:p/>
        </p:txBody>
      </p:sp>
      <p:sp>
        <p:nvSpPr>
          <p:cNvPr id="17" name="Shape 17"/>
          <p:cNvSpPr txBox="1"/>
          <p:nvPr>
            <p:ph idx="12" type="sldNum"/>
          </p:nvPr>
        </p:nvSpPr>
        <p:spPr>
          <a:xfrm>
            <a:off x="9433259" y="6981107"/>
            <a:ext cx="604800" cy="578700"/>
          </a:xfrm>
          <a:prstGeom prst="rect">
            <a:avLst/>
          </a:prstGeom>
        </p:spPr>
        <p:txBody>
          <a:bodyPr anchorCtr="0" anchor="t" bIns="0" lIns="0" rIns="0" tIns="0">
            <a:noAutofit/>
          </a:bodyPr>
          <a:lstStyle/>
          <a:p>
            <a:pPr lvl="0">
              <a:spcBef>
                <a:spcPts val="0"/>
              </a:spcBef>
              <a:buNone/>
            </a:pPr>
            <a:fld id="{00000000-1234-1234-1234-123412341234}" type="slidenum">
              <a:rPr lang="en-US" sz="1400">
                <a:solidFill>
                  <a:srgbClr val="000000"/>
                </a:solidFill>
                <a:latin typeface="Arial"/>
                <a:ea typeface="Arial"/>
                <a:cs typeface="Arial"/>
                <a:sym typeface="Arial"/>
              </a:rPr>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objOnly">
  <p:cSld name="Centered Text">
    <p:spTree>
      <p:nvGrpSpPr>
        <p:cNvPr id="55" name="Shape 55"/>
        <p:cNvGrpSpPr/>
        <p:nvPr/>
      </p:nvGrpSpPr>
      <p:grpSpPr>
        <a:xfrm>
          <a:off x="0" y="0"/>
          <a:ext cx="0" cy="0"/>
          <a:chOff x="0" y="0"/>
          <a:chExt cx="0" cy="0"/>
        </a:xfrm>
      </p:grpSpPr>
      <p:sp>
        <p:nvSpPr>
          <p:cNvPr id="56" name="Shape 56"/>
          <p:cNvSpPr txBox="1"/>
          <p:nvPr>
            <p:ph idx="1" type="subTitle"/>
          </p:nvPr>
        </p:nvSpPr>
        <p:spPr>
          <a:xfrm>
            <a:off x="504000" y="301319"/>
            <a:ext cx="9071640" cy="5851800"/>
          </a:xfrm>
          <a:prstGeom prst="rect">
            <a:avLst/>
          </a:prstGeom>
          <a:noFill/>
          <a:ln>
            <a:noFill/>
          </a:ln>
        </p:spPr>
        <p:txBody>
          <a:bodyPr anchorCtr="0" anchor="ctr" bIns="91425" lIns="91425" rIns="91425" tIns="91425"/>
          <a:lstStyle>
            <a:lvl1pPr indent="0" lvl="0" marL="0" marR="0" rtl="0" algn="l">
              <a:spcBef>
                <a:spcPts val="0"/>
              </a:spcBef>
              <a:buNone/>
              <a:defRPr b="0" i="0" sz="1800" u="none" cap="none" strike="noStrike"/>
            </a:lvl1pPr>
            <a:lvl2pPr indent="0" lvl="1" marL="457200" marR="0" rtl="0" algn="l">
              <a:spcBef>
                <a:spcPts val="0"/>
              </a:spcBef>
              <a:buNone/>
              <a:defRPr b="0" i="0" sz="1800" u="none" cap="none" strike="noStrike"/>
            </a:lvl2pPr>
            <a:lvl3pPr indent="0" lvl="2" marL="914400" marR="0" rtl="0" algn="l">
              <a:spcBef>
                <a:spcPts val="0"/>
              </a:spcBef>
              <a:buNone/>
              <a:defRPr b="0" i="0" sz="1800" u="none" cap="none" strike="noStrike"/>
            </a:lvl3pPr>
            <a:lvl4pPr indent="0" lvl="3" marL="1371600" marR="0" rtl="0" algn="l">
              <a:spcBef>
                <a:spcPts val="0"/>
              </a:spcBef>
              <a:buNone/>
              <a:defRPr b="0" i="0" sz="1800" u="none" cap="none" strike="noStrike"/>
            </a:lvl4pPr>
            <a:lvl5pPr indent="0" lvl="4" marL="1828800" marR="0" rtl="0" algn="l">
              <a:spcBef>
                <a:spcPts val="0"/>
              </a:spcBef>
              <a:buNone/>
              <a:defRPr b="0" i="0" sz="1800" u="none" cap="none" strike="noStrike"/>
            </a:lvl5pPr>
            <a:lvl6pPr indent="0" lvl="5" marL="2286000" marR="0" rtl="0" algn="l">
              <a:spcBef>
                <a:spcPts val="0"/>
              </a:spcBef>
              <a:buNone/>
              <a:defRPr b="0" i="0" sz="1800" u="none" cap="none" strike="noStrike"/>
            </a:lvl6pPr>
            <a:lvl7pPr indent="0" lvl="6" marL="2743200" marR="0" rtl="0" algn="l">
              <a:spcBef>
                <a:spcPts val="0"/>
              </a:spcBef>
              <a:buNone/>
              <a:defRPr b="0" i="0" sz="1800" u="none" cap="none" strike="noStrike"/>
            </a:lvl7pPr>
            <a:lvl8pPr indent="0" lvl="7" marL="3200400" marR="0" rtl="0" algn="l">
              <a:spcBef>
                <a:spcPts val="0"/>
              </a:spcBef>
              <a:buNone/>
              <a:defRPr b="0" i="0" sz="1800" u="none" cap="none" strike="noStrike"/>
            </a:lvl8pPr>
            <a:lvl9pPr indent="0" lvl="8" marL="3657600" marR="0" rtl="0" algn="l">
              <a:spcBef>
                <a:spcPts val="0"/>
              </a:spcBef>
              <a:buNone/>
              <a:defRPr b="0" i="0" sz="1800" u="none" cap="none" strike="noStrike"/>
            </a:lvl9pPr>
          </a:lstStyle>
          <a:p/>
        </p:txBody>
      </p:sp>
      <p:sp>
        <p:nvSpPr>
          <p:cNvPr id="57" name="Shape 57"/>
          <p:cNvSpPr txBox="1"/>
          <p:nvPr>
            <p:ph idx="12" type="sldNum"/>
          </p:nvPr>
        </p:nvSpPr>
        <p:spPr>
          <a:xfrm>
            <a:off x="9433259" y="6981107"/>
            <a:ext cx="604800" cy="578700"/>
          </a:xfrm>
          <a:prstGeom prst="rect">
            <a:avLst/>
          </a:prstGeom>
        </p:spPr>
        <p:txBody>
          <a:bodyPr anchorCtr="0" anchor="t" bIns="0" lIns="0" rIns="0" tIns="0">
            <a:noAutofit/>
          </a:bodyPr>
          <a:lstStyle/>
          <a:p>
            <a:pPr lvl="0">
              <a:spcBef>
                <a:spcPts val="0"/>
              </a:spcBef>
              <a:buNone/>
            </a:pPr>
            <a:fld id="{00000000-1234-1234-1234-123412341234}" type="slidenum">
              <a:rPr lang="en-US" sz="1400">
                <a:solidFill>
                  <a:srgbClr val="000000"/>
                </a:solidFill>
                <a:latin typeface="Arial"/>
                <a:ea typeface="Arial"/>
                <a:cs typeface="Arial"/>
                <a:sym typeface="Arial"/>
              </a:rPr>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ObjAndObj">
  <p:cSld name="Title, 2 Content and Content">
    <p:spTree>
      <p:nvGrpSpPr>
        <p:cNvPr id="58" name="Shape 58"/>
        <p:cNvGrpSpPr/>
        <p:nvPr/>
      </p:nvGrpSpPr>
      <p:grpSpPr>
        <a:xfrm>
          <a:off x="0" y="0"/>
          <a:ext cx="0" cy="0"/>
          <a:chOff x="0" y="0"/>
          <a:chExt cx="0" cy="0"/>
        </a:xfrm>
      </p:grpSpPr>
      <p:sp>
        <p:nvSpPr>
          <p:cNvPr id="59" name="Shape 59"/>
          <p:cNvSpPr txBox="1"/>
          <p:nvPr>
            <p:ph type="title"/>
          </p:nvPr>
        </p:nvSpPr>
        <p:spPr>
          <a:xfrm>
            <a:off x="504000" y="301319"/>
            <a:ext cx="9071640" cy="1262160"/>
          </a:xfrm>
          <a:prstGeom prst="rect">
            <a:avLst/>
          </a:prstGeom>
          <a:noFill/>
          <a:ln>
            <a:noFill/>
          </a:ln>
        </p:spPr>
        <p:txBody>
          <a:bodyPr anchorCtr="0" anchor="ctr" bIns="91425" lIns="91425" rIns="91425" tIns="91425"/>
          <a:lstStyle>
            <a:lvl1pPr indent="0" lvl="0" marL="0" marR="0" rtl="0" algn="l">
              <a:spcBef>
                <a:spcPts val="0"/>
              </a:spcBef>
              <a:buNone/>
              <a:defRPr b="0" i="0" sz="1800" u="none" cap="none" strike="noStrike"/>
            </a:lvl1pPr>
            <a:lvl2pPr indent="0" lvl="1" marL="0" marR="0" rtl="0" algn="l">
              <a:spcBef>
                <a:spcPts val="0"/>
              </a:spcBef>
              <a:buNone/>
              <a:defRPr b="0" i="0" sz="1800" u="none" cap="none" strike="noStrike"/>
            </a:lvl2pPr>
            <a:lvl3pPr indent="0" lvl="2" marL="0" marR="0" rtl="0" algn="l">
              <a:spcBef>
                <a:spcPts val="0"/>
              </a:spcBef>
              <a:buNone/>
              <a:defRPr b="0" i="0" sz="1800" u="none" cap="none" strike="noStrike"/>
            </a:lvl3pPr>
            <a:lvl4pPr indent="0" lvl="3" marL="0" marR="0" rtl="0" algn="l">
              <a:spcBef>
                <a:spcPts val="0"/>
              </a:spcBef>
              <a:buNone/>
              <a:defRPr b="0" i="0" sz="1800" u="none" cap="none" strike="noStrike"/>
            </a:lvl4pPr>
            <a:lvl5pPr indent="0" lvl="4" marL="0" marR="0" rtl="0" algn="l">
              <a:spcBef>
                <a:spcPts val="0"/>
              </a:spcBef>
              <a:buNone/>
              <a:defRPr b="0" i="0" sz="1800" u="none" cap="none" strike="noStrike"/>
            </a:lvl5pPr>
            <a:lvl6pPr indent="0" lvl="5" marL="0" marR="0" rtl="0" algn="l">
              <a:spcBef>
                <a:spcPts val="0"/>
              </a:spcBef>
              <a:buNone/>
              <a:defRPr b="0" i="0" sz="1800" u="none" cap="none" strike="noStrike"/>
            </a:lvl6pPr>
            <a:lvl7pPr indent="0" lvl="6" marL="0" marR="0" rtl="0" algn="l">
              <a:spcBef>
                <a:spcPts val="0"/>
              </a:spcBef>
              <a:buNone/>
              <a:defRPr b="0" i="0" sz="1800" u="none" cap="none" strike="noStrike"/>
            </a:lvl7pPr>
            <a:lvl8pPr indent="0" lvl="7" marL="0" marR="0" rtl="0" algn="l">
              <a:spcBef>
                <a:spcPts val="0"/>
              </a:spcBef>
              <a:buNone/>
              <a:defRPr b="0" i="0" sz="1800" u="none" cap="none" strike="noStrike"/>
            </a:lvl8pPr>
            <a:lvl9pPr indent="0" lvl="8" marL="0" marR="0" rtl="0" algn="l">
              <a:spcBef>
                <a:spcPts val="0"/>
              </a:spcBef>
              <a:buNone/>
              <a:defRPr b="0" i="0" sz="1800" u="none" cap="none" strike="noStrike"/>
            </a:lvl9pPr>
          </a:lstStyle>
          <a:p/>
        </p:txBody>
      </p:sp>
      <p:sp>
        <p:nvSpPr>
          <p:cNvPr id="60" name="Shape 60"/>
          <p:cNvSpPr txBox="1"/>
          <p:nvPr>
            <p:ph idx="1" type="body"/>
          </p:nvPr>
        </p:nvSpPr>
        <p:spPr>
          <a:xfrm>
            <a:off x="504000" y="1769040"/>
            <a:ext cx="4426920" cy="2091240"/>
          </a:xfrm>
          <a:prstGeom prst="rect">
            <a:avLst/>
          </a:prstGeom>
          <a:noFill/>
          <a:ln>
            <a:noFill/>
          </a:ln>
        </p:spPr>
        <p:txBody>
          <a:bodyPr anchorCtr="0" anchor="t" bIns="91425" lIns="91425" rIns="91425" tIns="91425"/>
          <a:lstStyle>
            <a:lvl1pPr indent="0" lvl="0" marL="0" marR="0" rtl="0" algn="l">
              <a:spcBef>
                <a:spcPts val="0"/>
              </a:spcBef>
              <a:buNone/>
              <a:defRPr b="0" i="0" sz="1800" u="none" cap="none" strike="noStrike"/>
            </a:lvl1pPr>
            <a:lvl2pPr indent="0" lvl="1" marL="457200" marR="0" rtl="0" algn="l">
              <a:spcBef>
                <a:spcPts val="0"/>
              </a:spcBef>
              <a:buNone/>
              <a:defRPr b="0" i="0" sz="1800" u="none" cap="none" strike="noStrike"/>
            </a:lvl2pPr>
            <a:lvl3pPr indent="0" lvl="2" marL="914400" marR="0" rtl="0" algn="l">
              <a:spcBef>
                <a:spcPts val="0"/>
              </a:spcBef>
              <a:buNone/>
              <a:defRPr b="0" i="0" sz="1800" u="none" cap="none" strike="noStrike"/>
            </a:lvl3pPr>
            <a:lvl4pPr indent="0" lvl="3" marL="1371600" marR="0" rtl="0" algn="l">
              <a:spcBef>
                <a:spcPts val="0"/>
              </a:spcBef>
              <a:buNone/>
              <a:defRPr b="0" i="0" sz="1800" u="none" cap="none" strike="noStrike"/>
            </a:lvl4pPr>
            <a:lvl5pPr indent="0" lvl="4" marL="1828800" marR="0" rtl="0" algn="l">
              <a:spcBef>
                <a:spcPts val="0"/>
              </a:spcBef>
              <a:buNone/>
              <a:defRPr b="0" i="0" sz="1800" u="none" cap="none" strike="noStrike"/>
            </a:lvl5pPr>
            <a:lvl6pPr indent="0" lvl="5" marL="2286000" marR="0" rtl="0" algn="l">
              <a:spcBef>
                <a:spcPts val="0"/>
              </a:spcBef>
              <a:buNone/>
              <a:defRPr b="0" i="0" sz="1800" u="none" cap="none" strike="noStrike"/>
            </a:lvl6pPr>
            <a:lvl7pPr indent="0" lvl="6" marL="2743200" marR="0" rtl="0" algn="l">
              <a:spcBef>
                <a:spcPts val="0"/>
              </a:spcBef>
              <a:buNone/>
              <a:defRPr b="0" i="0" sz="1800" u="none" cap="none" strike="noStrike"/>
            </a:lvl7pPr>
            <a:lvl8pPr indent="0" lvl="7" marL="3200400" marR="0" rtl="0" algn="l">
              <a:spcBef>
                <a:spcPts val="0"/>
              </a:spcBef>
              <a:buNone/>
              <a:defRPr b="0" i="0" sz="1800" u="none" cap="none" strike="noStrike"/>
            </a:lvl8pPr>
            <a:lvl9pPr indent="0" lvl="8" marL="3657600" marR="0" rtl="0" algn="l">
              <a:spcBef>
                <a:spcPts val="0"/>
              </a:spcBef>
              <a:buNone/>
              <a:defRPr b="0" i="0" sz="1800" u="none" cap="none" strike="noStrike"/>
            </a:lvl9pPr>
          </a:lstStyle>
          <a:p/>
        </p:txBody>
      </p:sp>
      <p:sp>
        <p:nvSpPr>
          <p:cNvPr id="61" name="Shape 61"/>
          <p:cNvSpPr txBox="1"/>
          <p:nvPr>
            <p:ph idx="2" type="body"/>
          </p:nvPr>
        </p:nvSpPr>
        <p:spPr>
          <a:xfrm>
            <a:off x="504000" y="4059360"/>
            <a:ext cx="4426920" cy="2091240"/>
          </a:xfrm>
          <a:prstGeom prst="rect">
            <a:avLst/>
          </a:prstGeom>
          <a:noFill/>
          <a:ln>
            <a:noFill/>
          </a:ln>
        </p:spPr>
        <p:txBody>
          <a:bodyPr anchorCtr="0" anchor="t" bIns="91425" lIns="91425" rIns="91425" tIns="91425"/>
          <a:lstStyle>
            <a:lvl1pPr indent="0" lvl="0" marL="0" marR="0" rtl="0" algn="l">
              <a:spcBef>
                <a:spcPts val="0"/>
              </a:spcBef>
              <a:buNone/>
              <a:defRPr b="0" i="0" sz="1800" u="none" cap="none" strike="noStrike"/>
            </a:lvl1pPr>
            <a:lvl2pPr indent="0" lvl="1" marL="457200" marR="0" rtl="0" algn="l">
              <a:spcBef>
                <a:spcPts val="0"/>
              </a:spcBef>
              <a:buNone/>
              <a:defRPr b="0" i="0" sz="1800" u="none" cap="none" strike="noStrike"/>
            </a:lvl2pPr>
            <a:lvl3pPr indent="0" lvl="2" marL="914400" marR="0" rtl="0" algn="l">
              <a:spcBef>
                <a:spcPts val="0"/>
              </a:spcBef>
              <a:buNone/>
              <a:defRPr b="0" i="0" sz="1800" u="none" cap="none" strike="noStrike"/>
            </a:lvl3pPr>
            <a:lvl4pPr indent="0" lvl="3" marL="1371600" marR="0" rtl="0" algn="l">
              <a:spcBef>
                <a:spcPts val="0"/>
              </a:spcBef>
              <a:buNone/>
              <a:defRPr b="0" i="0" sz="1800" u="none" cap="none" strike="noStrike"/>
            </a:lvl4pPr>
            <a:lvl5pPr indent="0" lvl="4" marL="1828800" marR="0" rtl="0" algn="l">
              <a:spcBef>
                <a:spcPts val="0"/>
              </a:spcBef>
              <a:buNone/>
              <a:defRPr b="0" i="0" sz="1800" u="none" cap="none" strike="noStrike"/>
            </a:lvl5pPr>
            <a:lvl6pPr indent="0" lvl="5" marL="2286000" marR="0" rtl="0" algn="l">
              <a:spcBef>
                <a:spcPts val="0"/>
              </a:spcBef>
              <a:buNone/>
              <a:defRPr b="0" i="0" sz="1800" u="none" cap="none" strike="noStrike"/>
            </a:lvl6pPr>
            <a:lvl7pPr indent="0" lvl="6" marL="2743200" marR="0" rtl="0" algn="l">
              <a:spcBef>
                <a:spcPts val="0"/>
              </a:spcBef>
              <a:buNone/>
              <a:defRPr b="0" i="0" sz="1800" u="none" cap="none" strike="noStrike"/>
            </a:lvl7pPr>
            <a:lvl8pPr indent="0" lvl="7" marL="3200400" marR="0" rtl="0" algn="l">
              <a:spcBef>
                <a:spcPts val="0"/>
              </a:spcBef>
              <a:buNone/>
              <a:defRPr b="0" i="0" sz="1800" u="none" cap="none" strike="noStrike"/>
            </a:lvl8pPr>
            <a:lvl9pPr indent="0" lvl="8" marL="3657600" marR="0" rtl="0" algn="l">
              <a:spcBef>
                <a:spcPts val="0"/>
              </a:spcBef>
              <a:buNone/>
              <a:defRPr b="0" i="0" sz="1800" u="none" cap="none" strike="noStrike"/>
            </a:lvl9pPr>
          </a:lstStyle>
          <a:p/>
        </p:txBody>
      </p:sp>
      <p:sp>
        <p:nvSpPr>
          <p:cNvPr id="62" name="Shape 62"/>
          <p:cNvSpPr txBox="1"/>
          <p:nvPr>
            <p:ph idx="3" type="body"/>
          </p:nvPr>
        </p:nvSpPr>
        <p:spPr>
          <a:xfrm>
            <a:off x="5152680" y="1769040"/>
            <a:ext cx="4426920" cy="4384440"/>
          </a:xfrm>
          <a:prstGeom prst="rect">
            <a:avLst/>
          </a:prstGeom>
          <a:noFill/>
          <a:ln>
            <a:noFill/>
          </a:ln>
        </p:spPr>
        <p:txBody>
          <a:bodyPr anchorCtr="0" anchor="t" bIns="91425" lIns="91425" rIns="91425" tIns="91425"/>
          <a:lstStyle>
            <a:lvl1pPr indent="0" lvl="0" marL="0" marR="0" rtl="0" algn="l">
              <a:spcBef>
                <a:spcPts val="0"/>
              </a:spcBef>
              <a:buNone/>
              <a:defRPr b="0" i="0" sz="1800" u="none" cap="none" strike="noStrike"/>
            </a:lvl1pPr>
            <a:lvl2pPr indent="0" lvl="1" marL="457200" marR="0" rtl="0" algn="l">
              <a:spcBef>
                <a:spcPts val="0"/>
              </a:spcBef>
              <a:buNone/>
              <a:defRPr b="0" i="0" sz="1800" u="none" cap="none" strike="noStrike"/>
            </a:lvl2pPr>
            <a:lvl3pPr indent="0" lvl="2" marL="914400" marR="0" rtl="0" algn="l">
              <a:spcBef>
                <a:spcPts val="0"/>
              </a:spcBef>
              <a:buNone/>
              <a:defRPr b="0" i="0" sz="1800" u="none" cap="none" strike="noStrike"/>
            </a:lvl3pPr>
            <a:lvl4pPr indent="0" lvl="3" marL="1371600" marR="0" rtl="0" algn="l">
              <a:spcBef>
                <a:spcPts val="0"/>
              </a:spcBef>
              <a:buNone/>
              <a:defRPr b="0" i="0" sz="1800" u="none" cap="none" strike="noStrike"/>
            </a:lvl4pPr>
            <a:lvl5pPr indent="0" lvl="4" marL="1828800" marR="0" rtl="0" algn="l">
              <a:spcBef>
                <a:spcPts val="0"/>
              </a:spcBef>
              <a:buNone/>
              <a:defRPr b="0" i="0" sz="1800" u="none" cap="none" strike="noStrike"/>
            </a:lvl5pPr>
            <a:lvl6pPr indent="0" lvl="5" marL="2286000" marR="0" rtl="0" algn="l">
              <a:spcBef>
                <a:spcPts val="0"/>
              </a:spcBef>
              <a:buNone/>
              <a:defRPr b="0" i="0" sz="1800" u="none" cap="none" strike="noStrike"/>
            </a:lvl6pPr>
            <a:lvl7pPr indent="0" lvl="6" marL="2743200" marR="0" rtl="0" algn="l">
              <a:spcBef>
                <a:spcPts val="0"/>
              </a:spcBef>
              <a:buNone/>
              <a:defRPr b="0" i="0" sz="1800" u="none" cap="none" strike="noStrike"/>
            </a:lvl7pPr>
            <a:lvl8pPr indent="0" lvl="7" marL="3200400" marR="0" rtl="0" algn="l">
              <a:spcBef>
                <a:spcPts val="0"/>
              </a:spcBef>
              <a:buNone/>
              <a:defRPr b="0" i="0" sz="1800" u="none" cap="none" strike="noStrike"/>
            </a:lvl8pPr>
            <a:lvl9pPr indent="0" lvl="8" marL="3657600" marR="0" rtl="0" algn="l">
              <a:spcBef>
                <a:spcPts val="0"/>
              </a:spcBef>
              <a:buNone/>
              <a:defRPr b="0" i="0" sz="1800" u="none" cap="none" strike="noStrike"/>
            </a:lvl9pPr>
          </a:lstStyle>
          <a:p/>
        </p:txBody>
      </p:sp>
      <p:sp>
        <p:nvSpPr>
          <p:cNvPr id="63" name="Shape 63"/>
          <p:cNvSpPr txBox="1"/>
          <p:nvPr>
            <p:ph idx="12" type="sldNum"/>
          </p:nvPr>
        </p:nvSpPr>
        <p:spPr>
          <a:xfrm>
            <a:off x="9433259" y="6981107"/>
            <a:ext cx="604800" cy="578700"/>
          </a:xfrm>
          <a:prstGeom prst="rect">
            <a:avLst/>
          </a:prstGeom>
        </p:spPr>
        <p:txBody>
          <a:bodyPr anchorCtr="0" anchor="t" bIns="0" lIns="0" rIns="0" tIns="0">
            <a:noAutofit/>
          </a:bodyPr>
          <a:lstStyle/>
          <a:p>
            <a:pPr lvl="0">
              <a:spcBef>
                <a:spcPts val="0"/>
              </a:spcBef>
              <a:buNone/>
            </a:pPr>
            <a:fld id="{00000000-1234-1234-1234-123412341234}" type="slidenum">
              <a:rPr lang="en-US" sz="1400">
                <a:solidFill>
                  <a:srgbClr val="000000"/>
                </a:solidFill>
                <a:latin typeface="Arial"/>
                <a:ea typeface="Arial"/>
                <a:cs typeface="Arial"/>
                <a:sym typeface="Arial"/>
              </a:rPr>
              <a:t>‹#›</a:t>
            </a:fld>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objAndTwoObj">
  <p:cSld name="Title Content and 2 Content">
    <p:spTree>
      <p:nvGrpSpPr>
        <p:cNvPr id="64" name="Shape 64"/>
        <p:cNvGrpSpPr/>
        <p:nvPr/>
      </p:nvGrpSpPr>
      <p:grpSpPr>
        <a:xfrm>
          <a:off x="0" y="0"/>
          <a:ext cx="0" cy="0"/>
          <a:chOff x="0" y="0"/>
          <a:chExt cx="0" cy="0"/>
        </a:xfrm>
      </p:grpSpPr>
      <p:sp>
        <p:nvSpPr>
          <p:cNvPr id="65" name="Shape 65"/>
          <p:cNvSpPr txBox="1"/>
          <p:nvPr>
            <p:ph type="title"/>
          </p:nvPr>
        </p:nvSpPr>
        <p:spPr>
          <a:xfrm>
            <a:off x="504000" y="301319"/>
            <a:ext cx="9071640" cy="1262160"/>
          </a:xfrm>
          <a:prstGeom prst="rect">
            <a:avLst/>
          </a:prstGeom>
          <a:noFill/>
          <a:ln>
            <a:noFill/>
          </a:ln>
        </p:spPr>
        <p:txBody>
          <a:bodyPr anchorCtr="0" anchor="ctr" bIns="91425" lIns="91425" rIns="91425" tIns="91425"/>
          <a:lstStyle>
            <a:lvl1pPr indent="0" lvl="0" marL="0" marR="0" rtl="0" algn="l">
              <a:spcBef>
                <a:spcPts val="0"/>
              </a:spcBef>
              <a:buNone/>
              <a:defRPr b="0" i="0" sz="1800" u="none" cap="none" strike="noStrike"/>
            </a:lvl1pPr>
            <a:lvl2pPr indent="0" lvl="1" marL="0" marR="0" rtl="0" algn="l">
              <a:spcBef>
                <a:spcPts val="0"/>
              </a:spcBef>
              <a:buNone/>
              <a:defRPr b="0" i="0" sz="1800" u="none" cap="none" strike="noStrike"/>
            </a:lvl2pPr>
            <a:lvl3pPr indent="0" lvl="2" marL="0" marR="0" rtl="0" algn="l">
              <a:spcBef>
                <a:spcPts val="0"/>
              </a:spcBef>
              <a:buNone/>
              <a:defRPr b="0" i="0" sz="1800" u="none" cap="none" strike="noStrike"/>
            </a:lvl3pPr>
            <a:lvl4pPr indent="0" lvl="3" marL="0" marR="0" rtl="0" algn="l">
              <a:spcBef>
                <a:spcPts val="0"/>
              </a:spcBef>
              <a:buNone/>
              <a:defRPr b="0" i="0" sz="1800" u="none" cap="none" strike="noStrike"/>
            </a:lvl4pPr>
            <a:lvl5pPr indent="0" lvl="4" marL="0" marR="0" rtl="0" algn="l">
              <a:spcBef>
                <a:spcPts val="0"/>
              </a:spcBef>
              <a:buNone/>
              <a:defRPr b="0" i="0" sz="1800" u="none" cap="none" strike="noStrike"/>
            </a:lvl5pPr>
            <a:lvl6pPr indent="0" lvl="5" marL="0" marR="0" rtl="0" algn="l">
              <a:spcBef>
                <a:spcPts val="0"/>
              </a:spcBef>
              <a:buNone/>
              <a:defRPr b="0" i="0" sz="1800" u="none" cap="none" strike="noStrike"/>
            </a:lvl6pPr>
            <a:lvl7pPr indent="0" lvl="6" marL="0" marR="0" rtl="0" algn="l">
              <a:spcBef>
                <a:spcPts val="0"/>
              </a:spcBef>
              <a:buNone/>
              <a:defRPr b="0" i="0" sz="1800" u="none" cap="none" strike="noStrike"/>
            </a:lvl7pPr>
            <a:lvl8pPr indent="0" lvl="7" marL="0" marR="0" rtl="0" algn="l">
              <a:spcBef>
                <a:spcPts val="0"/>
              </a:spcBef>
              <a:buNone/>
              <a:defRPr b="0" i="0" sz="1800" u="none" cap="none" strike="noStrike"/>
            </a:lvl8pPr>
            <a:lvl9pPr indent="0" lvl="8" marL="0" marR="0" rtl="0" algn="l">
              <a:spcBef>
                <a:spcPts val="0"/>
              </a:spcBef>
              <a:buNone/>
              <a:defRPr b="0" i="0" sz="1800" u="none" cap="none" strike="noStrike"/>
            </a:lvl9pPr>
          </a:lstStyle>
          <a:p/>
        </p:txBody>
      </p:sp>
      <p:sp>
        <p:nvSpPr>
          <p:cNvPr id="66" name="Shape 66"/>
          <p:cNvSpPr txBox="1"/>
          <p:nvPr>
            <p:ph idx="1" type="body"/>
          </p:nvPr>
        </p:nvSpPr>
        <p:spPr>
          <a:xfrm>
            <a:off x="504000" y="1769040"/>
            <a:ext cx="4426920" cy="4384440"/>
          </a:xfrm>
          <a:prstGeom prst="rect">
            <a:avLst/>
          </a:prstGeom>
          <a:noFill/>
          <a:ln>
            <a:noFill/>
          </a:ln>
        </p:spPr>
        <p:txBody>
          <a:bodyPr anchorCtr="0" anchor="t" bIns="91425" lIns="91425" rIns="91425" tIns="91425"/>
          <a:lstStyle>
            <a:lvl1pPr indent="0" lvl="0" marL="0" marR="0" rtl="0" algn="l">
              <a:spcBef>
                <a:spcPts val="0"/>
              </a:spcBef>
              <a:buNone/>
              <a:defRPr b="0" i="0" sz="1800" u="none" cap="none" strike="noStrike"/>
            </a:lvl1pPr>
            <a:lvl2pPr indent="0" lvl="1" marL="457200" marR="0" rtl="0" algn="l">
              <a:spcBef>
                <a:spcPts val="0"/>
              </a:spcBef>
              <a:buNone/>
              <a:defRPr b="0" i="0" sz="1800" u="none" cap="none" strike="noStrike"/>
            </a:lvl2pPr>
            <a:lvl3pPr indent="0" lvl="2" marL="914400" marR="0" rtl="0" algn="l">
              <a:spcBef>
                <a:spcPts val="0"/>
              </a:spcBef>
              <a:buNone/>
              <a:defRPr b="0" i="0" sz="1800" u="none" cap="none" strike="noStrike"/>
            </a:lvl3pPr>
            <a:lvl4pPr indent="0" lvl="3" marL="1371600" marR="0" rtl="0" algn="l">
              <a:spcBef>
                <a:spcPts val="0"/>
              </a:spcBef>
              <a:buNone/>
              <a:defRPr b="0" i="0" sz="1800" u="none" cap="none" strike="noStrike"/>
            </a:lvl4pPr>
            <a:lvl5pPr indent="0" lvl="4" marL="1828800" marR="0" rtl="0" algn="l">
              <a:spcBef>
                <a:spcPts val="0"/>
              </a:spcBef>
              <a:buNone/>
              <a:defRPr b="0" i="0" sz="1800" u="none" cap="none" strike="noStrike"/>
            </a:lvl5pPr>
            <a:lvl6pPr indent="0" lvl="5" marL="2286000" marR="0" rtl="0" algn="l">
              <a:spcBef>
                <a:spcPts val="0"/>
              </a:spcBef>
              <a:buNone/>
              <a:defRPr b="0" i="0" sz="1800" u="none" cap="none" strike="noStrike"/>
            </a:lvl6pPr>
            <a:lvl7pPr indent="0" lvl="6" marL="2743200" marR="0" rtl="0" algn="l">
              <a:spcBef>
                <a:spcPts val="0"/>
              </a:spcBef>
              <a:buNone/>
              <a:defRPr b="0" i="0" sz="1800" u="none" cap="none" strike="noStrike"/>
            </a:lvl7pPr>
            <a:lvl8pPr indent="0" lvl="7" marL="3200400" marR="0" rtl="0" algn="l">
              <a:spcBef>
                <a:spcPts val="0"/>
              </a:spcBef>
              <a:buNone/>
              <a:defRPr b="0" i="0" sz="1800" u="none" cap="none" strike="noStrike"/>
            </a:lvl8pPr>
            <a:lvl9pPr indent="0" lvl="8" marL="3657600" marR="0" rtl="0" algn="l">
              <a:spcBef>
                <a:spcPts val="0"/>
              </a:spcBef>
              <a:buNone/>
              <a:defRPr b="0" i="0" sz="1800" u="none" cap="none" strike="noStrike"/>
            </a:lvl9pPr>
          </a:lstStyle>
          <a:p/>
        </p:txBody>
      </p:sp>
      <p:sp>
        <p:nvSpPr>
          <p:cNvPr id="67" name="Shape 67"/>
          <p:cNvSpPr txBox="1"/>
          <p:nvPr>
            <p:ph idx="2" type="body"/>
          </p:nvPr>
        </p:nvSpPr>
        <p:spPr>
          <a:xfrm>
            <a:off x="5152680" y="1769040"/>
            <a:ext cx="4426920" cy="2091240"/>
          </a:xfrm>
          <a:prstGeom prst="rect">
            <a:avLst/>
          </a:prstGeom>
          <a:noFill/>
          <a:ln>
            <a:noFill/>
          </a:ln>
        </p:spPr>
        <p:txBody>
          <a:bodyPr anchorCtr="0" anchor="t" bIns="91425" lIns="91425" rIns="91425" tIns="91425"/>
          <a:lstStyle>
            <a:lvl1pPr indent="0" lvl="0" marL="0" marR="0" rtl="0" algn="l">
              <a:spcBef>
                <a:spcPts val="0"/>
              </a:spcBef>
              <a:buNone/>
              <a:defRPr b="0" i="0" sz="1800" u="none" cap="none" strike="noStrike"/>
            </a:lvl1pPr>
            <a:lvl2pPr indent="0" lvl="1" marL="457200" marR="0" rtl="0" algn="l">
              <a:spcBef>
                <a:spcPts val="0"/>
              </a:spcBef>
              <a:buNone/>
              <a:defRPr b="0" i="0" sz="1800" u="none" cap="none" strike="noStrike"/>
            </a:lvl2pPr>
            <a:lvl3pPr indent="0" lvl="2" marL="914400" marR="0" rtl="0" algn="l">
              <a:spcBef>
                <a:spcPts val="0"/>
              </a:spcBef>
              <a:buNone/>
              <a:defRPr b="0" i="0" sz="1800" u="none" cap="none" strike="noStrike"/>
            </a:lvl3pPr>
            <a:lvl4pPr indent="0" lvl="3" marL="1371600" marR="0" rtl="0" algn="l">
              <a:spcBef>
                <a:spcPts val="0"/>
              </a:spcBef>
              <a:buNone/>
              <a:defRPr b="0" i="0" sz="1800" u="none" cap="none" strike="noStrike"/>
            </a:lvl4pPr>
            <a:lvl5pPr indent="0" lvl="4" marL="1828800" marR="0" rtl="0" algn="l">
              <a:spcBef>
                <a:spcPts val="0"/>
              </a:spcBef>
              <a:buNone/>
              <a:defRPr b="0" i="0" sz="1800" u="none" cap="none" strike="noStrike"/>
            </a:lvl5pPr>
            <a:lvl6pPr indent="0" lvl="5" marL="2286000" marR="0" rtl="0" algn="l">
              <a:spcBef>
                <a:spcPts val="0"/>
              </a:spcBef>
              <a:buNone/>
              <a:defRPr b="0" i="0" sz="1800" u="none" cap="none" strike="noStrike"/>
            </a:lvl6pPr>
            <a:lvl7pPr indent="0" lvl="6" marL="2743200" marR="0" rtl="0" algn="l">
              <a:spcBef>
                <a:spcPts val="0"/>
              </a:spcBef>
              <a:buNone/>
              <a:defRPr b="0" i="0" sz="1800" u="none" cap="none" strike="noStrike"/>
            </a:lvl7pPr>
            <a:lvl8pPr indent="0" lvl="7" marL="3200400" marR="0" rtl="0" algn="l">
              <a:spcBef>
                <a:spcPts val="0"/>
              </a:spcBef>
              <a:buNone/>
              <a:defRPr b="0" i="0" sz="1800" u="none" cap="none" strike="noStrike"/>
            </a:lvl8pPr>
            <a:lvl9pPr indent="0" lvl="8" marL="3657600" marR="0" rtl="0" algn="l">
              <a:spcBef>
                <a:spcPts val="0"/>
              </a:spcBef>
              <a:buNone/>
              <a:defRPr b="0" i="0" sz="1800" u="none" cap="none" strike="noStrike"/>
            </a:lvl9pPr>
          </a:lstStyle>
          <a:p/>
        </p:txBody>
      </p:sp>
      <p:sp>
        <p:nvSpPr>
          <p:cNvPr id="68" name="Shape 68"/>
          <p:cNvSpPr txBox="1"/>
          <p:nvPr>
            <p:ph idx="3" type="body"/>
          </p:nvPr>
        </p:nvSpPr>
        <p:spPr>
          <a:xfrm>
            <a:off x="5152680" y="4059360"/>
            <a:ext cx="4426920" cy="2091240"/>
          </a:xfrm>
          <a:prstGeom prst="rect">
            <a:avLst/>
          </a:prstGeom>
          <a:noFill/>
          <a:ln>
            <a:noFill/>
          </a:ln>
        </p:spPr>
        <p:txBody>
          <a:bodyPr anchorCtr="0" anchor="t" bIns="91425" lIns="91425" rIns="91425" tIns="91425"/>
          <a:lstStyle>
            <a:lvl1pPr indent="0" lvl="0" marL="0" marR="0" rtl="0" algn="l">
              <a:spcBef>
                <a:spcPts val="0"/>
              </a:spcBef>
              <a:buNone/>
              <a:defRPr b="0" i="0" sz="1800" u="none" cap="none" strike="noStrike"/>
            </a:lvl1pPr>
            <a:lvl2pPr indent="0" lvl="1" marL="457200" marR="0" rtl="0" algn="l">
              <a:spcBef>
                <a:spcPts val="0"/>
              </a:spcBef>
              <a:buNone/>
              <a:defRPr b="0" i="0" sz="1800" u="none" cap="none" strike="noStrike"/>
            </a:lvl2pPr>
            <a:lvl3pPr indent="0" lvl="2" marL="914400" marR="0" rtl="0" algn="l">
              <a:spcBef>
                <a:spcPts val="0"/>
              </a:spcBef>
              <a:buNone/>
              <a:defRPr b="0" i="0" sz="1800" u="none" cap="none" strike="noStrike"/>
            </a:lvl3pPr>
            <a:lvl4pPr indent="0" lvl="3" marL="1371600" marR="0" rtl="0" algn="l">
              <a:spcBef>
                <a:spcPts val="0"/>
              </a:spcBef>
              <a:buNone/>
              <a:defRPr b="0" i="0" sz="1800" u="none" cap="none" strike="noStrike"/>
            </a:lvl4pPr>
            <a:lvl5pPr indent="0" lvl="4" marL="1828800" marR="0" rtl="0" algn="l">
              <a:spcBef>
                <a:spcPts val="0"/>
              </a:spcBef>
              <a:buNone/>
              <a:defRPr b="0" i="0" sz="1800" u="none" cap="none" strike="noStrike"/>
            </a:lvl5pPr>
            <a:lvl6pPr indent="0" lvl="5" marL="2286000" marR="0" rtl="0" algn="l">
              <a:spcBef>
                <a:spcPts val="0"/>
              </a:spcBef>
              <a:buNone/>
              <a:defRPr b="0" i="0" sz="1800" u="none" cap="none" strike="noStrike"/>
            </a:lvl6pPr>
            <a:lvl7pPr indent="0" lvl="6" marL="2743200" marR="0" rtl="0" algn="l">
              <a:spcBef>
                <a:spcPts val="0"/>
              </a:spcBef>
              <a:buNone/>
              <a:defRPr b="0" i="0" sz="1800" u="none" cap="none" strike="noStrike"/>
            </a:lvl7pPr>
            <a:lvl8pPr indent="0" lvl="7" marL="3200400" marR="0" rtl="0" algn="l">
              <a:spcBef>
                <a:spcPts val="0"/>
              </a:spcBef>
              <a:buNone/>
              <a:defRPr b="0" i="0" sz="1800" u="none" cap="none" strike="noStrike"/>
            </a:lvl8pPr>
            <a:lvl9pPr indent="0" lvl="8" marL="3657600" marR="0" rtl="0" algn="l">
              <a:spcBef>
                <a:spcPts val="0"/>
              </a:spcBef>
              <a:buNone/>
              <a:defRPr b="0" i="0" sz="1800" u="none" cap="none" strike="noStrike"/>
            </a:lvl9pPr>
          </a:lstStyle>
          <a:p/>
        </p:txBody>
      </p:sp>
      <p:sp>
        <p:nvSpPr>
          <p:cNvPr id="69" name="Shape 69"/>
          <p:cNvSpPr txBox="1"/>
          <p:nvPr>
            <p:ph idx="12" type="sldNum"/>
          </p:nvPr>
        </p:nvSpPr>
        <p:spPr>
          <a:xfrm>
            <a:off x="9433259" y="6981107"/>
            <a:ext cx="604800" cy="578700"/>
          </a:xfrm>
          <a:prstGeom prst="rect">
            <a:avLst/>
          </a:prstGeom>
        </p:spPr>
        <p:txBody>
          <a:bodyPr anchorCtr="0" anchor="t" bIns="0" lIns="0" rIns="0" tIns="0">
            <a:noAutofit/>
          </a:bodyPr>
          <a:lstStyle/>
          <a:p>
            <a:pPr lvl="0">
              <a:spcBef>
                <a:spcPts val="0"/>
              </a:spcBef>
              <a:buNone/>
            </a:pPr>
            <a:fld id="{00000000-1234-1234-1234-123412341234}" type="slidenum">
              <a:rPr lang="en-US" sz="1400">
                <a:solidFill>
                  <a:srgbClr val="000000"/>
                </a:solidFill>
                <a:latin typeface="Arial"/>
                <a:ea typeface="Arial"/>
                <a:cs typeface="Arial"/>
                <a:sym typeface="Arial"/>
              </a:rPr>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fourObj">
  <p:cSld name="Title, 4 Content">
    <p:spTree>
      <p:nvGrpSpPr>
        <p:cNvPr id="18" name="Shape 18"/>
        <p:cNvGrpSpPr/>
        <p:nvPr/>
      </p:nvGrpSpPr>
      <p:grpSpPr>
        <a:xfrm>
          <a:off x="0" y="0"/>
          <a:ext cx="0" cy="0"/>
          <a:chOff x="0" y="0"/>
          <a:chExt cx="0" cy="0"/>
        </a:xfrm>
      </p:grpSpPr>
      <p:sp>
        <p:nvSpPr>
          <p:cNvPr id="19" name="Shape 19"/>
          <p:cNvSpPr txBox="1"/>
          <p:nvPr>
            <p:ph type="title"/>
          </p:nvPr>
        </p:nvSpPr>
        <p:spPr>
          <a:xfrm>
            <a:off x="504000" y="301319"/>
            <a:ext cx="9071640" cy="1262160"/>
          </a:xfrm>
          <a:prstGeom prst="rect">
            <a:avLst/>
          </a:prstGeom>
          <a:noFill/>
          <a:ln>
            <a:noFill/>
          </a:ln>
        </p:spPr>
        <p:txBody>
          <a:bodyPr anchorCtr="0" anchor="ctr" bIns="91425" lIns="91425" rIns="91425" tIns="91425"/>
          <a:lstStyle>
            <a:lvl1pPr indent="0" lvl="0" marL="0" marR="0" rtl="0" algn="l">
              <a:spcBef>
                <a:spcPts val="0"/>
              </a:spcBef>
              <a:buNone/>
              <a:defRPr b="0" i="0" sz="1800" u="none" cap="none" strike="noStrike"/>
            </a:lvl1pPr>
            <a:lvl2pPr indent="0" lvl="1" marL="0" marR="0" rtl="0" algn="l">
              <a:spcBef>
                <a:spcPts val="0"/>
              </a:spcBef>
              <a:buNone/>
              <a:defRPr b="0" i="0" sz="1800" u="none" cap="none" strike="noStrike"/>
            </a:lvl2pPr>
            <a:lvl3pPr indent="0" lvl="2" marL="0" marR="0" rtl="0" algn="l">
              <a:spcBef>
                <a:spcPts val="0"/>
              </a:spcBef>
              <a:buNone/>
              <a:defRPr b="0" i="0" sz="1800" u="none" cap="none" strike="noStrike"/>
            </a:lvl3pPr>
            <a:lvl4pPr indent="0" lvl="3" marL="0" marR="0" rtl="0" algn="l">
              <a:spcBef>
                <a:spcPts val="0"/>
              </a:spcBef>
              <a:buNone/>
              <a:defRPr b="0" i="0" sz="1800" u="none" cap="none" strike="noStrike"/>
            </a:lvl4pPr>
            <a:lvl5pPr indent="0" lvl="4" marL="0" marR="0" rtl="0" algn="l">
              <a:spcBef>
                <a:spcPts val="0"/>
              </a:spcBef>
              <a:buNone/>
              <a:defRPr b="0" i="0" sz="1800" u="none" cap="none" strike="noStrike"/>
            </a:lvl5pPr>
            <a:lvl6pPr indent="0" lvl="5" marL="0" marR="0" rtl="0" algn="l">
              <a:spcBef>
                <a:spcPts val="0"/>
              </a:spcBef>
              <a:buNone/>
              <a:defRPr b="0" i="0" sz="1800" u="none" cap="none" strike="noStrike"/>
            </a:lvl6pPr>
            <a:lvl7pPr indent="0" lvl="6" marL="0" marR="0" rtl="0" algn="l">
              <a:spcBef>
                <a:spcPts val="0"/>
              </a:spcBef>
              <a:buNone/>
              <a:defRPr b="0" i="0" sz="1800" u="none" cap="none" strike="noStrike"/>
            </a:lvl7pPr>
            <a:lvl8pPr indent="0" lvl="7" marL="0" marR="0" rtl="0" algn="l">
              <a:spcBef>
                <a:spcPts val="0"/>
              </a:spcBef>
              <a:buNone/>
              <a:defRPr b="0" i="0" sz="1800" u="none" cap="none" strike="noStrike"/>
            </a:lvl8pPr>
            <a:lvl9pPr indent="0" lvl="8" marL="0" marR="0" rtl="0" algn="l">
              <a:spcBef>
                <a:spcPts val="0"/>
              </a:spcBef>
              <a:buNone/>
              <a:defRPr b="0" i="0" sz="1800" u="none" cap="none" strike="noStrike"/>
            </a:lvl9pPr>
          </a:lstStyle>
          <a:p/>
        </p:txBody>
      </p:sp>
      <p:sp>
        <p:nvSpPr>
          <p:cNvPr id="20" name="Shape 20"/>
          <p:cNvSpPr txBox="1"/>
          <p:nvPr>
            <p:ph idx="1" type="body"/>
          </p:nvPr>
        </p:nvSpPr>
        <p:spPr>
          <a:xfrm>
            <a:off x="504000" y="1769040"/>
            <a:ext cx="4426920" cy="2091240"/>
          </a:xfrm>
          <a:prstGeom prst="rect">
            <a:avLst/>
          </a:prstGeom>
          <a:noFill/>
          <a:ln>
            <a:noFill/>
          </a:ln>
        </p:spPr>
        <p:txBody>
          <a:bodyPr anchorCtr="0" anchor="t" bIns="91425" lIns="91425" rIns="91425" tIns="91425"/>
          <a:lstStyle>
            <a:lvl1pPr indent="0" lvl="0" marL="0" marR="0" rtl="0" algn="l">
              <a:spcBef>
                <a:spcPts val="0"/>
              </a:spcBef>
              <a:buNone/>
              <a:defRPr b="0" i="0" sz="1800" u="none" cap="none" strike="noStrike"/>
            </a:lvl1pPr>
            <a:lvl2pPr indent="0" lvl="1" marL="457200" marR="0" rtl="0" algn="l">
              <a:spcBef>
                <a:spcPts val="0"/>
              </a:spcBef>
              <a:buNone/>
              <a:defRPr b="0" i="0" sz="1800" u="none" cap="none" strike="noStrike"/>
            </a:lvl2pPr>
            <a:lvl3pPr indent="0" lvl="2" marL="914400" marR="0" rtl="0" algn="l">
              <a:spcBef>
                <a:spcPts val="0"/>
              </a:spcBef>
              <a:buNone/>
              <a:defRPr b="0" i="0" sz="1800" u="none" cap="none" strike="noStrike"/>
            </a:lvl3pPr>
            <a:lvl4pPr indent="0" lvl="3" marL="1371600" marR="0" rtl="0" algn="l">
              <a:spcBef>
                <a:spcPts val="0"/>
              </a:spcBef>
              <a:buNone/>
              <a:defRPr b="0" i="0" sz="1800" u="none" cap="none" strike="noStrike"/>
            </a:lvl4pPr>
            <a:lvl5pPr indent="0" lvl="4" marL="1828800" marR="0" rtl="0" algn="l">
              <a:spcBef>
                <a:spcPts val="0"/>
              </a:spcBef>
              <a:buNone/>
              <a:defRPr b="0" i="0" sz="1800" u="none" cap="none" strike="noStrike"/>
            </a:lvl5pPr>
            <a:lvl6pPr indent="0" lvl="5" marL="2286000" marR="0" rtl="0" algn="l">
              <a:spcBef>
                <a:spcPts val="0"/>
              </a:spcBef>
              <a:buNone/>
              <a:defRPr b="0" i="0" sz="1800" u="none" cap="none" strike="noStrike"/>
            </a:lvl6pPr>
            <a:lvl7pPr indent="0" lvl="6" marL="2743200" marR="0" rtl="0" algn="l">
              <a:spcBef>
                <a:spcPts val="0"/>
              </a:spcBef>
              <a:buNone/>
              <a:defRPr b="0" i="0" sz="1800" u="none" cap="none" strike="noStrike"/>
            </a:lvl7pPr>
            <a:lvl8pPr indent="0" lvl="7" marL="3200400" marR="0" rtl="0" algn="l">
              <a:spcBef>
                <a:spcPts val="0"/>
              </a:spcBef>
              <a:buNone/>
              <a:defRPr b="0" i="0" sz="1800" u="none" cap="none" strike="noStrike"/>
            </a:lvl8pPr>
            <a:lvl9pPr indent="0" lvl="8" marL="3657600" marR="0" rtl="0" algn="l">
              <a:spcBef>
                <a:spcPts val="0"/>
              </a:spcBef>
              <a:buNone/>
              <a:defRPr b="0" i="0" sz="1800" u="none" cap="none" strike="noStrike"/>
            </a:lvl9pPr>
          </a:lstStyle>
          <a:p/>
        </p:txBody>
      </p:sp>
      <p:sp>
        <p:nvSpPr>
          <p:cNvPr id="21" name="Shape 21"/>
          <p:cNvSpPr txBox="1"/>
          <p:nvPr>
            <p:ph idx="2" type="body"/>
          </p:nvPr>
        </p:nvSpPr>
        <p:spPr>
          <a:xfrm>
            <a:off x="5152680" y="1769040"/>
            <a:ext cx="4426920" cy="2091240"/>
          </a:xfrm>
          <a:prstGeom prst="rect">
            <a:avLst/>
          </a:prstGeom>
          <a:noFill/>
          <a:ln>
            <a:noFill/>
          </a:ln>
        </p:spPr>
        <p:txBody>
          <a:bodyPr anchorCtr="0" anchor="t" bIns="91425" lIns="91425" rIns="91425" tIns="91425"/>
          <a:lstStyle>
            <a:lvl1pPr indent="0" lvl="0" marL="0" marR="0" rtl="0" algn="l">
              <a:spcBef>
                <a:spcPts val="0"/>
              </a:spcBef>
              <a:buNone/>
              <a:defRPr b="0" i="0" sz="1800" u="none" cap="none" strike="noStrike"/>
            </a:lvl1pPr>
            <a:lvl2pPr indent="0" lvl="1" marL="457200" marR="0" rtl="0" algn="l">
              <a:spcBef>
                <a:spcPts val="0"/>
              </a:spcBef>
              <a:buNone/>
              <a:defRPr b="0" i="0" sz="1800" u="none" cap="none" strike="noStrike"/>
            </a:lvl2pPr>
            <a:lvl3pPr indent="0" lvl="2" marL="914400" marR="0" rtl="0" algn="l">
              <a:spcBef>
                <a:spcPts val="0"/>
              </a:spcBef>
              <a:buNone/>
              <a:defRPr b="0" i="0" sz="1800" u="none" cap="none" strike="noStrike"/>
            </a:lvl3pPr>
            <a:lvl4pPr indent="0" lvl="3" marL="1371600" marR="0" rtl="0" algn="l">
              <a:spcBef>
                <a:spcPts val="0"/>
              </a:spcBef>
              <a:buNone/>
              <a:defRPr b="0" i="0" sz="1800" u="none" cap="none" strike="noStrike"/>
            </a:lvl4pPr>
            <a:lvl5pPr indent="0" lvl="4" marL="1828800" marR="0" rtl="0" algn="l">
              <a:spcBef>
                <a:spcPts val="0"/>
              </a:spcBef>
              <a:buNone/>
              <a:defRPr b="0" i="0" sz="1800" u="none" cap="none" strike="noStrike"/>
            </a:lvl5pPr>
            <a:lvl6pPr indent="0" lvl="5" marL="2286000" marR="0" rtl="0" algn="l">
              <a:spcBef>
                <a:spcPts val="0"/>
              </a:spcBef>
              <a:buNone/>
              <a:defRPr b="0" i="0" sz="1800" u="none" cap="none" strike="noStrike"/>
            </a:lvl6pPr>
            <a:lvl7pPr indent="0" lvl="6" marL="2743200" marR="0" rtl="0" algn="l">
              <a:spcBef>
                <a:spcPts val="0"/>
              </a:spcBef>
              <a:buNone/>
              <a:defRPr b="0" i="0" sz="1800" u="none" cap="none" strike="noStrike"/>
            </a:lvl7pPr>
            <a:lvl8pPr indent="0" lvl="7" marL="3200400" marR="0" rtl="0" algn="l">
              <a:spcBef>
                <a:spcPts val="0"/>
              </a:spcBef>
              <a:buNone/>
              <a:defRPr b="0" i="0" sz="1800" u="none" cap="none" strike="noStrike"/>
            </a:lvl8pPr>
            <a:lvl9pPr indent="0" lvl="8" marL="3657600" marR="0" rtl="0" algn="l">
              <a:spcBef>
                <a:spcPts val="0"/>
              </a:spcBef>
              <a:buNone/>
              <a:defRPr b="0" i="0" sz="1800" u="none" cap="none" strike="noStrike"/>
            </a:lvl9pPr>
          </a:lstStyle>
          <a:p/>
        </p:txBody>
      </p:sp>
      <p:sp>
        <p:nvSpPr>
          <p:cNvPr id="22" name="Shape 22"/>
          <p:cNvSpPr txBox="1"/>
          <p:nvPr>
            <p:ph idx="3" type="body"/>
          </p:nvPr>
        </p:nvSpPr>
        <p:spPr>
          <a:xfrm>
            <a:off x="5152680" y="4059360"/>
            <a:ext cx="4426920" cy="2091240"/>
          </a:xfrm>
          <a:prstGeom prst="rect">
            <a:avLst/>
          </a:prstGeom>
          <a:noFill/>
          <a:ln>
            <a:noFill/>
          </a:ln>
        </p:spPr>
        <p:txBody>
          <a:bodyPr anchorCtr="0" anchor="t" bIns="91425" lIns="91425" rIns="91425" tIns="91425"/>
          <a:lstStyle>
            <a:lvl1pPr indent="0" lvl="0" marL="0" marR="0" rtl="0" algn="l">
              <a:spcBef>
                <a:spcPts val="0"/>
              </a:spcBef>
              <a:buNone/>
              <a:defRPr b="0" i="0" sz="1800" u="none" cap="none" strike="noStrike"/>
            </a:lvl1pPr>
            <a:lvl2pPr indent="0" lvl="1" marL="457200" marR="0" rtl="0" algn="l">
              <a:spcBef>
                <a:spcPts val="0"/>
              </a:spcBef>
              <a:buNone/>
              <a:defRPr b="0" i="0" sz="1800" u="none" cap="none" strike="noStrike"/>
            </a:lvl2pPr>
            <a:lvl3pPr indent="0" lvl="2" marL="914400" marR="0" rtl="0" algn="l">
              <a:spcBef>
                <a:spcPts val="0"/>
              </a:spcBef>
              <a:buNone/>
              <a:defRPr b="0" i="0" sz="1800" u="none" cap="none" strike="noStrike"/>
            </a:lvl3pPr>
            <a:lvl4pPr indent="0" lvl="3" marL="1371600" marR="0" rtl="0" algn="l">
              <a:spcBef>
                <a:spcPts val="0"/>
              </a:spcBef>
              <a:buNone/>
              <a:defRPr b="0" i="0" sz="1800" u="none" cap="none" strike="noStrike"/>
            </a:lvl4pPr>
            <a:lvl5pPr indent="0" lvl="4" marL="1828800" marR="0" rtl="0" algn="l">
              <a:spcBef>
                <a:spcPts val="0"/>
              </a:spcBef>
              <a:buNone/>
              <a:defRPr b="0" i="0" sz="1800" u="none" cap="none" strike="noStrike"/>
            </a:lvl5pPr>
            <a:lvl6pPr indent="0" lvl="5" marL="2286000" marR="0" rtl="0" algn="l">
              <a:spcBef>
                <a:spcPts val="0"/>
              </a:spcBef>
              <a:buNone/>
              <a:defRPr b="0" i="0" sz="1800" u="none" cap="none" strike="noStrike"/>
            </a:lvl6pPr>
            <a:lvl7pPr indent="0" lvl="6" marL="2743200" marR="0" rtl="0" algn="l">
              <a:spcBef>
                <a:spcPts val="0"/>
              </a:spcBef>
              <a:buNone/>
              <a:defRPr b="0" i="0" sz="1800" u="none" cap="none" strike="noStrike"/>
            </a:lvl7pPr>
            <a:lvl8pPr indent="0" lvl="7" marL="3200400" marR="0" rtl="0" algn="l">
              <a:spcBef>
                <a:spcPts val="0"/>
              </a:spcBef>
              <a:buNone/>
              <a:defRPr b="0" i="0" sz="1800" u="none" cap="none" strike="noStrike"/>
            </a:lvl8pPr>
            <a:lvl9pPr indent="0" lvl="8" marL="3657600" marR="0" rtl="0" algn="l">
              <a:spcBef>
                <a:spcPts val="0"/>
              </a:spcBef>
              <a:buNone/>
              <a:defRPr b="0" i="0" sz="1800" u="none" cap="none" strike="noStrike"/>
            </a:lvl9pPr>
          </a:lstStyle>
          <a:p/>
        </p:txBody>
      </p:sp>
      <p:sp>
        <p:nvSpPr>
          <p:cNvPr id="23" name="Shape 23"/>
          <p:cNvSpPr txBox="1"/>
          <p:nvPr>
            <p:ph idx="4" type="body"/>
          </p:nvPr>
        </p:nvSpPr>
        <p:spPr>
          <a:xfrm>
            <a:off x="504000" y="4059360"/>
            <a:ext cx="4426920" cy="2091240"/>
          </a:xfrm>
          <a:prstGeom prst="rect">
            <a:avLst/>
          </a:prstGeom>
          <a:noFill/>
          <a:ln>
            <a:noFill/>
          </a:ln>
        </p:spPr>
        <p:txBody>
          <a:bodyPr anchorCtr="0" anchor="t" bIns="91425" lIns="91425" rIns="91425" tIns="91425"/>
          <a:lstStyle>
            <a:lvl1pPr indent="0" lvl="0" marL="0" marR="0" rtl="0" algn="l">
              <a:spcBef>
                <a:spcPts val="0"/>
              </a:spcBef>
              <a:buNone/>
              <a:defRPr b="0" i="0" sz="1800" u="none" cap="none" strike="noStrike"/>
            </a:lvl1pPr>
            <a:lvl2pPr indent="0" lvl="1" marL="457200" marR="0" rtl="0" algn="l">
              <a:spcBef>
                <a:spcPts val="0"/>
              </a:spcBef>
              <a:buNone/>
              <a:defRPr b="0" i="0" sz="1800" u="none" cap="none" strike="noStrike"/>
            </a:lvl2pPr>
            <a:lvl3pPr indent="0" lvl="2" marL="914400" marR="0" rtl="0" algn="l">
              <a:spcBef>
                <a:spcPts val="0"/>
              </a:spcBef>
              <a:buNone/>
              <a:defRPr b="0" i="0" sz="1800" u="none" cap="none" strike="noStrike"/>
            </a:lvl3pPr>
            <a:lvl4pPr indent="0" lvl="3" marL="1371600" marR="0" rtl="0" algn="l">
              <a:spcBef>
                <a:spcPts val="0"/>
              </a:spcBef>
              <a:buNone/>
              <a:defRPr b="0" i="0" sz="1800" u="none" cap="none" strike="noStrike"/>
            </a:lvl4pPr>
            <a:lvl5pPr indent="0" lvl="4" marL="1828800" marR="0" rtl="0" algn="l">
              <a:spcBef>
                <a:spcPts val="0"/>
              </a:spcBef>
              <a:buNone/>
              <a:defRPr b="0" i="0" sz="1800" u="none" cap="none" strike="noStrike"/>
            </a:lvl5pPr>
            <a:lvl6pPr indent="0" lvl="5" marL="2286000" marR="0" rtl="0" algn="l">
              <a:spcBef>
                <a:spcPts val="0"/>
              </a:spcBef>
              <a:buNone/>
              <a:defRPr b="0" i="0" sz="1800" u="none" cap="none" strike="noStrike"/>
            </a:lvl6pPr>
            <a:lvl7pPr indent="0" lvl="6" marL="2743200" marR="0" rtl="0" algn="l">
              <a:spcBef>
                <a:spcPts val="0"/>
              </a:spcBef>
              <a:buNone/>
              <a:defRPr b="0" i="0" sz="1800" u="none" cap="none" strike="noStrike"/>
            </a:lvl7pPr>
            <a:lvl8pPr indent="0" lvl="7" marL="3200400" marR="0" rtl="0" algn="l">
              <a:spcBef>
                <a:spcPts val="0"/>
              </a:spcBef>
              <a:buNone/>
              <a:defRPr b="0" i="0" sz="1800" u="none" cap="none" strike="noStrike"/>
            </a:lvl8pPr>
            <a:lvl9pPr indent="0" lvl="8" marL="3657600" marR="0" rtl="0" algn="l">
              <a:spcBef>
                <a:spcPts val="0"/>
              </a:spcBef>
              <a:buNone/>
              <a:defRPr b="0" i="0" sz="1800" u="none" cap="none" strike="noStrike"/>
            </a:lvl9pPr>
          </a:lstStyle>
          <a:p/>
        </p:txBody>
      </p:sp>
      <p:sp>
        <p:nvSpPr>
          <p:cNvPr id="24" name="Shape 24"/>
          <p:cNvSpPr txBox="1"/>
          <p:nvPr>
            <p:ph idx="12" type="sldNum"/>
          </p:nvPr>
        </p:nvSpPr>
        <p:spPr>
          <a:xfrm>
            <a:off x="9433259" y="6981107"/>
            <a:ext cx="604800" cy="578700"/>
          </a:xfrm>
          <a:prstGeom prst="rect">
            <a:avLst/>
          </a:prstGeom>
        </p:spPr>
        <p:txBody>
          <a:bodyPr anchorCtr="0" anchor="t" bIns="0" lIns="0" rIns="0" tIns="0">
            <a:noAutofit/>
          </a:bodyPr>
          <a:lstStyle/>
          <a:p>
            <a:pPr lvl="0">
              <a:spcBef>
                <a:spcPts val="0"/>
              </a:spcBef>
              <a:buNone/>
            </a:pPr>
            <a:fld id="{00000000-1234-1234-1234-123412341234}" type="slidenum">
              <a:rPr lang="en-US" sz="1400">
                <a:solidFill>
                  <a:srgbClr val="000000"/>
                </a:solidFill>
                <a:latin typeface="Arial"/>
                <a:ea typeface="Arial"/>
                <a:cs typeface="Arial"/>
                <a:sym typeface="Arial"/>
              </a:rPr>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objOverTx">
  <p:cSld name="Title, Content over Content">
    <p:spTree>
      <p:nvGrpSpPr>
        <p:cNvPr id="25" name="Shape 25"/>
        <p:cNvGrpSpPr/>
        <p:nvPr/>
      </p:nvGrpSpPr>
      <p:grpSpPr>
        <a:xfrm>
          <a:off x="0" y="0"/>
          <a:ext cx="0" cy="0"/>
          <a:chOff x="0" y="0"/>
          <a:chExt cx="0" cy="0"/>
        </a:xfrm>
      </p:grpSpPr>
      <p:sp>
        <p:nvSpPr>
          <p:cNvPr id="26" name="Shape 26"/>
          <p:cNvSpPr txBox="1"/>
          <p:nvPr>
            <p:ph type="title"/>
          </p:nvPr>
        </p:nvSpPr>
        <p:spPr>
          <a:xfrm>
            <a:off x="504000" y="301319"/>
            <a:ext cx="9071640" cy="1262160"/>
          </a:xfrm>
          <a:prstGeom prst="rect">
            <a:avLst/>
          </a:prstGeom>
          <a:noFill/>
          <a:ln>
            <a:noFill/>
          </a:ln>
        </p:spPr>
        <p:txBody>
          <a:bodyPr anchorCtr="0" anchor="ctr" bIns="91425" lIns="91425" rIns="91425" tIns="91425"/>
          <a:lstStyle>
            <a:lvl1pPr indent="0" lvl="0" marL="0" marR="0" rtl="0" algn="l">
              <a:spcBef>
                <a:spcPts val="0"/>
              </a:spcBef>
              <a:buNone/>
              <a:defRPr b="0" i="0" sz="1800" u="none" cap="none" strike="noStrike"/>
            </a:lvl1pPr>
            <a:lvl2pPr indent="0" lvl="1" marL="0" marR="0" rtl="0" algn="l">
              <a:spcBef>
                <a:spcPts val="0"/>
              </a:spcBef>
              <a:buNone/>
              <a:defRPr b="0" i="0" sz="1800" u="none" cap="none" strike="noStrike"/>
            </a:lvl2pPr>
            <a:lvl3pPr indent="0" lvl="2" marL="0" marR="0" rtl="0" algn="l">
              <a:spcBef>
                <a:spcPts val="0"/>
              </a:spcBef>
              <a:buNone/>
              <a:defRPr b="0" i="0" sz="1800" u="none" cap="none" strike="noStrike"/>
            </a:lvl3pPr>
            <a:lvl4pPr indent="0" lvl="3" marL="0" marR="0" rtl="0" algn="l">
              <a:spcBef>
                <a:spcPts val="0"/>
              </a:spcBef>
              <a:buNone/>
              <a:defRPr b="0" i="0" sz="1800" u="none" cap="none" strike="noStrike"/>
            </a:lvl4pPr>
            <a:lvl5pPr indent="0" lvl="4" marL="0" marR="0" rtl="0" algn="l">
              <a:spcBef>
                <a:spcPts val="0"/>
              </a:spcBef>
              <a:buNone/>
              <a:defRPr b="0" i="0" sz="1800" u="none" cap="none" strike="noStrike"/>
            </a:lvl5pPr>
            <a:lvl6pPr indent="0" lvl="5" marL="0" marR="0" rtl="0" algn="l">
              <a:spcBef>
                <a:spcPts val="0"/>
              </a:spcBef>
              <a:buNone/>
              <a:defRPr b="0" i="0" sz="1800" u="none" cap="none" strike="noStrike"/>
            </a:lvl6pPr>
            <a:lvl7pPr indent="0" lvl="6" marL="0" marR="0" rtl="0" algn="l">
              <a:spcBef>
                <a:spcPts val="0"/>
              </a:spcBef>
              <a:buNone/>
              <a:defRPr b="0" i="0" sz="1800" u="none" cap="none" strike="noStrike"/>
            </a:lvl7pPr>
            <a:lvl8pPr indent="0" lvl="7" marL="0" marR="0" rtl="0" algn="l">
              <a:spcBef>
                <a:spcPts val="0"/>
              </a:spcBef>
              <a:buNone/>
              <a:defRPr b="0" i="0" sz="1800" u="none" cap="none" strike="noStrike"/>
            </a:lvl8pPr>
            <a:lvl9pPr indent="0" lvl="8" marL="0" marR="0" rtl="0" algn="l">
              <a:spcBef>
                <a:spcPts val="0"/>
              </a:spcBef>
              <a:buNone/>
              <a:defRPr b="0" i="0" sz="1800" u="none" cap="none" strike="noStrike"/>
            </a:lvl9pPr>
          </a:lstStyle>
          <a:p/>
        </p:txBody>
      </p:sp>
      <p:sp>
        <p:nvSpPr>
          <p:cNvPr id="27" name="Shape 27"/>
          <p:cNvSpPr txBox="1"/>
          <p:nvPr>
            <p:ph idx="1" type="body"/>
          </p:nvPr>
        </p:nvSpPr>
        <p:spPr>
          <a:xfrm>
            <a:off x="504000" y="1769040"/>
            <a:ext cx="9071640" cy="2091240"/>
          </a:xfrm>
          <a:prstGeom prst="rect">
            <a:avLst/>
          </a:prstGeom>
          <a:noFill/>
          <a:ln>
            <a:noFill/>
          </a:ln>
        </p:spPr>
        <p:txBody>
          <a:bodyPr anchorCtr="0" anchor="t" bIns="91425" lIns="91425" rIns="91425" tIns="91425"/>
          <a:lstStyle>
            <a:lvl1pPr indent="0" lvl="0" marL="0" marR="0" rtl="0" algn="l">
              <a:spcBef>
                <a:spcPts val="0"/>
              </a:spcBef>
              <a:buNone/>
              <a:defRPr b="0" i="0" sz="1800" u="none" cap="none" strike="noStrike"/>
            </a:lvl1pPr>
            <a:lvl2pPr indent="0" lvl="1" marL="457200" marR="0" rtl="0" algn="l">
              <a:spcBef>
                <a:spcPts val="0"/>
              </a:spcBef>
              <a:buNone/>
              <a:defRPr b="0" i="0" sz="1800" u="none" cap="none" strike="noStrike"/>
            </a:lvl2pPr>
            <a:lvl3pPr indent="0" lvl="2" marL="914400" marR="0" rtl="0" algn="l">
              <a:spcBef>
                <a:spcPts val="0"/>
              </a:spcBef>
              <a:buNone/>
              <a:defRPr b="0" i="0" sz="1800" u="none" cap="none" strike="noStrike"/>
            </a:lvl3pPr>
            <a:lvl4pPr indent="0" lvl="3" marL="1371600" marR="0" rtl="0" algn="l">
              <a:spcBef>
                <a:spcPts val="0"/>
              </a:spcBef>
              <a:buNone/>
              <a:defRPr b="0" i="0" sz="1800" u="none" cap="none" strike="noStrike"/>
            </a:lvl4pPr>
            <a:lvl5pPr indent="0" lvl="4" marL="1828800" marR="0" rtl="0" algn="l">
              <a:spcBef>
                <a:spcPts val="0"/>
              </a:spcBef>
              <a:buNone/>
              <a:defRPr b="0" i="0" sz="1800" u="none" cap="none" strike="noStrike"/>
            </a:lvl5pPr>
            <a:lvl6pPr indent="0" lvl="5" marL="2286000" marR="0" rtl="0" algn="l">
              <a:spcBef>
                <a:spcPts val="0"/>
              </a:spcBef>
              <a:buNone/>
              <a:defRPr b="0" i="0" sz="1800" u="none" cap="none" strike="noStrike"/>
            </a:lvl6pPr>
            <a:lvl7pPr indent="0" lvl="6" marL="2743200" marR="0" rtl="0" algn="l">
              <a:spcBef>
                <a:spcPts val="0"/>
              </a:spcBef>
              <a:buNone/>
              <a:defRPr b="0" i="0" sz="1800" u="none" cap="none" strike="noStrike"/>
            </a:lvl7pPr>
            <a:lvl8pPr indent="0" lvl="7" marL="3200400" marR="0" rtl="0" algn="l">
              <a:spcBef>
                <a:spcPts val="0"/>
              </a:spcBef>
              <a:buNone/>
              <a:defRPr b="0" i="0" sz="1800" u="none" cap="none" strike="noStrike"/>
            </a:lvl8pPr>
            <a:lvl9pPr indent="0" lvl="8" marL="3657600" marR="0" rtl="0" algn="l">
              <a:spcBef>
                <a:spcPts val="0"/>
              </a:spcBef>
              <a:buNone/>
              <a:defRPr b="0" i="0" sz="1800" u="none" cap="none" strike="noStrike"/>
            </a:lvl9pPr>
          </a:lstStyle>
          <a:p/>
        </p:txBody>
      </p:sp>
      <p:sp>
        <p:nvSpPr>
          <p:cNvPr id="28" name="Shape 28"/>
          <p:cNvSpPr txBox="1"/>
          <p:nvPr>
            <p:ph idx="2" type="body"/>
          </p:nvPr>
        </p:nvSpPr>
        <p:spPr>
          <a:xfrm>
            <a:off x="504000" y="4059360"/>
            <a:ext cx="9071640" cy="2091240"/>
          </a:xfrm>
          <a:prstGeom prst="rect">
            <a:avLst/>
          </a:prstGeom>
          <a:noFill/>
          <a:ln>
            <a:noFill/>
          </a:ln>
        </p:spPr>
        <p:txBody>
          <a:bodyPr anchorCtr="0" anchor="t" bIns="91425" lIns="91425" rIns="91425" tIns="91425"/>
          <a:lstStyle>
            <a:lvl1pPr indent="0" lvl="0" marL="0" marR="0" rtl="0" algn="l">
              <a:spcBef>
                <a:spcPts val="0"/>
              </a:spcBef>
              <a:buNone/>
              <a:defRPr b="0" i="0" sz="1800" u="none" cap="none" strike="noStrike"/>
            </a:lvl1pPr>
            <a:lvl2pPr indent="0" lvl="1" marL="457200" marR="0" rtl="0" algn="l">
              <a:spcBef>
                <a:spcPts val="0"/>
              </a:spcBef>
              <a:buNone/>
              <a:defRPr b="0" i="0" sz="1800" u="none" cap="none" strike="noStrike"/>
            </a:lvl2pPr>
            <a:lvl3pPr indent="0" lvl="2" marL="914400" marR="0" rtl="0" algn="l">
              <a:spcBef>
                <a:spcPts val="0"/>
              </a:spcBef>
              <a:buNone/>
              <a:defRPr b="0" i="0" sz="1800" u="none" cap="none" strike="noStrike"/>
            </a:lvl3pPr>
            <a:lvl4pPr indent="0" lvl="3" marL="1371600" marR="0" rtl="0" algn="l">
              <a:spcBef>
                <a:spcPts val="0"/>
              </a:spcBef>
              <a:buNone/>
              <a:defRPr b="0" i="0" sz="1800" u="none" cap="none" strike="noStrike"/>
            </a:lvl4pPr>
            <a:lvl5pPr indent="0" lvl="4" marL="1828800" marR="0" rtl="0" algn="l">
              <a:spcBef>
                <a:spcPts val="0"/>
              </a:spcBef>
              <a:buNone/>
              <a:defRPr b="0" i="0" sz="1800" u="none" cap="none" strike="noStrike"/>
            </a:lvl5pPr>
            <a:lvl6pPr indent="0" lvl="5" marL="2286000" marR="0" rtl="0" algn="l">
              <a:spcBef>
                <a:spcPts val="0"/>
              </a:spcBef>
              <a:buNone/>
              <a:defRPr b="0" i="0" sz="1800" u="none" cap="none" strike="noStrike"/>
            </a:lvl6pPr>
            <a:lvl7pPr indent="0" lvl="6" marL="2743200" marR="0" rtl="0" algn="l">
              <a:spcBef>
                <a:spcPts val="0"/>
              </a:spcBef>
              <a:buNone/>
              <a:defRPr b="0" i="0" sz="1800" u="none" cap="none" strike="noStrike"/>
            </a:lvl7pPr>
            <a:lvl8pPr indent="0" lvl="7" marL="3200400" marR="0" rtl="0" algn="l">
              <a:spcBef>
                <a:spcPts val="0"/>
              </a:spcBef>
              <a:buNone/>
              <a:defRPr b="0" i="0" sz="1800" u="none" cap="none" strike="noStrike"/>
            </a:lvl8pPr>
            <a:lvl9pPr indent="0" lvl="8" marL="3657600" marR="0" rtl="0" algn="l">
              <a:spcBef>
                <a:spcPts val="0"/>
              </a:spcBef>
              <a:buNone/>
              <a:defRPr b="0" i="0" sz="1800" u="none" cap="none" strike="noStrike"/>
            </a:lvl9pPr>
          </a:lstStyle>
          <a:p/>
        </p:txBody>
      </p:sp>
      <p:sp>
        <p:nvSpPr>
          <p:cNvPr id="29" name="Shape 29"/>
          <p:cNvSpPr txBox="1"/>
          <p:nvPr>
            <p:ph idx="12" type="sldNum"/>
          </p:nvPr>
        </p:nvSpPr>
        <p:spPr>
          <a:xfrm>
            <a:off x="9433259" y="6981107"/>
            <a:ext cx="604800" cy="578700"/>
          </a:xfrm>
          <a:prstGeom prst="rect">
            <a:avLst/>
          </a:prstGeom>
        </p:spPr>
        <p:txBody>
          <a:bodyPr anchorCtr="0" anchor="t" bIns="0" lIns="0" rIns="0" tIns="0">
            <a:noAutofit/>
          </a:bodyPr>
          <a:lstStyle/>
          <a:p>
            <a:pPr lvl="0">
              <a:spcBef>
                <a:spcPts val="0"/>
              </a:spcBef>
              <a:buNone/>
            </a:pPr>
            <a:fld id="{00000000-1234-1234-1234-123412341234}" type="slidenum">
              <a:rPr lang="en-US" sz="1400">
                <a:solidFill>
                  <a:srgbClr val="000000"/>
                </a:solidFill>
                <a:latin typeface="Arial"/>
                <a:ea typeface="Arial"/>
                <a:cs typeface="Arial"/>
                <a:sym typeface="Arial"/>
              </a:rPr>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Title, 6 Content">
    <p:spTree>
      <p:nvGrpSpPr>
        <p:cNvPr id="30" name="Shape 30"/>
        <p:cNvGrpSpPr/>
        <p:nvPr/>
      </p:nvGrpSpPr>
      <p:grpSpPr>
        <a:xfrm>
          <a:off x="0" y="0"/>
          <a:ext cx="0" cy="0"/>
          <a:chOff x="0" y="0"/>
          <a:chExt cx="0" cy="0"/>
        </a:xfrm>
      </p:grpSpPr>
      <p:sp>
        <p:nvSpPr>
          <p:cNvPr id="31" name="Shape 31"/>
          <p:cNvSpPr txBox="1"/>
          <p:nvPr>
            <p:ph type="title"/>
          </p:nvPr>
        </p:nvSpPr>
        <p:spPr>
          <a:xfrm>
            <a:off x="504000" y="301319"/>
            <a:ext cx="9071640" cy="1262160"/>
          </a:xfrm>
          <a:prstGeom prst="rect">
            <a:avLst/>
          </a:prstGeom>
          <a:noFill/>
          <a:ln>
            <a:noFill/>
          </a:ln>
        </p:spPr>
        <p:txBody>
          <a:bodyPr anchorCtr="0" anchor="ctr" bIns="91425" lIns="91425" rIns="91425" tIns="91425"/>
          <a:lstStyle>
            <a:lvl1pPr indent="0" lvl="0" marL="0" marR="0" rtl="0" algn="l">
              <a:spcBef>
                <a:spcPts val="0"/>
              </a:spcBef>
              <a:buNone/>
              <a:defRPr b="0" i="0" sz="1800" u="none" cap="none" strike="noStrike"/>
            </a:lvl1pPr>
            <a:lvl2pPr indent="0" lvl="1" marL="0" marR="0" rtl="0" algn="l">
              <a:spcBef>
                <a:spcPts val="0"/>
              </a:spcBef>
              <a:buNone/>
              <a:defRPr b="0" i="0" sz="1800" u="none" cap="none" strike="noStrike"/>
            </a:lvl2pPr>
            <a:lvl3pPr indent="0" lvl="2" marL="0" marR="0" rtl="0" algn="l">
              <a:spcBef>
                <a:spcPts val="0"/>
              </a:spcBef>
              <a:buNone/>
              <a:defRPr b="0" i="0" sz="1800" u="none" cap="none" strike="noStrike"/>
            </a:lvl3pPr>
            <a:lvl4pPr indent="0" lvl="3" marL="0" marR="0" rtl="0" algn="l">
              <a:spcBef>
                <a:spcPts val="0"/>
              </a:spcBef>
              <a:buNone/>
              <a:defRPr b="0" i="0" sz="1800" u="none" cap="none" strike="noStrike"/>
            </a:lvl4pPr>
            <a:lvl5pPr indent="0" lvl="4" marL="0" marR="0" rtl="0" algn="l">
              <a:spcBef>
                <a:spcPts val="0"/>
              </a:spcBef>
              <a:buNone/>
              <a:defRPr b="0" i="0" sz="1800" u="none" cap="none" strike="noStrike"/>
            </a:lvl5pPr>
            <a:lvl6pPr indent="0" lvl="5" marL="0" marR="0" rtl="0" algn="l">
              <a:spcBef>
                <a:spcPts val="0"/>
              </a:spcBef>
              <a:buNone/>
              <a:defRPr b="0" i="0" sz="1800" u="none" cap="none" strike="noStrike"/>
            </a:lvl6pPr>
            <a:lvl7pPr indent="0" lvl="6" marL="0" marR="0" rtl="0" algn="l">
              <a:spcBef>
                <a:spcPts val="0"/>
              </a:spcBef>
              <a:buNone/>
              <a:defRPr b="0" i="0" sz="1800" u="none" cap="none" strike="noStrike"/>
            </a:lvl7pPr>
            <a:lvl8pPr indent="0" lvl="7" marL="0" marR="0" rtl="0" algn="l">
              <a:spcBef>
                <a:spcPts val="0"/>
              </a:spcBef>
              <a:buNone/>
              <a:defRPr b="0" i="0" sz="1800" u="none" cap="none" strike="noStrike"/>
            </a:lvl8pPr>
            <a:lvl9pPr indent="0" lvl="8" marL="0" marR="0" rtl="0" algn="l">
              <a:spcBef>
                <a:spcPts val="0"/>
              </a:spcBef>
              <a:buNone/>
              <a:defRPr b="0" i="0" sz="1800" u="none" cap="none" strike="noStrike"/>
            </a:lvl9pPr>
          </a:lstStyle>
          <a:p/>
        </p:txBody>
      </p:sp>
      <p:sp>
        <p:nvSpPr>
          <p:cNvPr id="32" name="Shape 32"/>
          <p:cNvSpPr txBox="1"/>
          <p:nvPr>
            <p:ph idx="1" type="body"/>
          </p:nvPr>
        </p:nvSpPr>
        <p:spPr>
          <a:xfrm>
            <a:off x="504000" y="1769040"/>
            <a:ext cx="9071640" cy="4384440"/>
          </a:xfrm>
          <a:prstGeom prst="rect">
            <a:avLst/>
          </a:prstGeom>
          <a:noFill/>
          <a:ln>
            <a:noFill/>
          </a:ln>
        </p:spPr>
        <p:txBody>
          <a:bodyPr anchorCtr="0" anchor="t" bIns="91425" lIns="91425" rIns="91425" tIns="91425"/>
          <a:lstStyle>
            <a:lvl1pPr indent="0" lvl="0" marL="0" marR="0" rtl="0" algn="l">
              <a:spcBef>
                <a:spcPts val="0"/>
              </a:spcBef>
              <a:buNone/>
              <a:defRPr b="0" i="0" sz="1800" u="none" cap="none" strike="noStrike"/>
            </a:lvl1pPr>
            <a:lvl2pPr indent="0" lvl="1" marL="457200" marR="0" rtl="0" algn="l">
              <a:spcBef>
                <a:spcPts val="0"/>
              </a:spcBef>
              <a:buNone/>
              <a:defRPr b="0" i="0" sz="1800" u="none" cap="none" strike="noStrike"/>
            </a:lvl2pPr>
            <a:lvl3pPr indent="0" lvl="2" marL="914400" marR="0" rtl="0" algn="l">
              <a:spcBef>
                <a:spcPts val="0"/>
              </a:spcBef>
              <a:buNone/>
              <a:defRPr b="0" i="0" sz="1800" u="none" cap="none" strike="noStrike"/>
            </a:lvl3pPr>
            <a:lvl4pPr indent="0" lvl="3" marL="1371600" marR="0" rtl="0" algn="l">
              <a:spcBef>
                <a:spcPts val="0"/>
              </a:spcBef>
              <a:buNone/>
              <a:defRPr b="0" i="0" sz="1800" u="none" cap="none" strike="noStrike"/>
            </a:lvl4pPr>
            <a:lvl5pPr indent="0" lvl="4" marL="1828800" marR="0" rtl="0" algn="l">
              <a:spcBef>
                <a:spcPts val="0"/>
              </a:spcBef>
              <a:buNone/>
              <a:defRPr b="0" i="0" sz="1800" u="none" cap="none" strike="noStrike"/>
            </a:lvl5pPr>
            <a:lvl6pPr indent="0" lvl="5" marL="2286000" marR="0" rtl="0" algn="l">
              <a:spcBef>
                <a:spcPts val="0"/>
              </a:spcBef>
              <a:buNone/>
              <a:defRPr b="0" i="0" sz="1800" u="none" cap="none" strike="noStrike"/>
            </a:lvl6pPr>
            <a:lvl7pPr indent="0" lvl="6" marL="2743200" marR="0" rtl="0" algn="l">
              <a:spcBef>
                <a:spcPts val="0"/>
              </a:spcBef>
              <a:buNone/>
              <a:defRPr b="0" i="0" sz="1800" u="none" cap="none" strike="noStrike"/>
            </a:lvl7pPr>
            <a:lvl8pPr indent="0" lvl="7" marL="3200400" marR="0" rtl="0" algn="l">
              <a:spcBef>
                <a:spcPts val="0"/>
              </a:spcBef>
              <a:buNone/>
              <a:defRPr b="0" i="0" sz="1800" u="none" cap="none" strike="noStrike"/>
            </a:lvl8pPr>
            <a:lvl9pPr indent="0" lvl="8" marL="3657600" marR="0" rtl="0" algn="l">
              <a:spcBef>
                <a:spcPts val="0"/>
              </a:spcBef>
              <a:buNone/>
              <a:defRPr b="0" i="0" sz="1800" u="none" cap="none" strike="noStrike"/>
            </a:lvl9pPr>
          </a:lstStyle>
          <a:p/>
        </p:txBody>
      </p:sp>
      <p:sp>
        <p:nvSpPr>
          <p:cNvPr id="33" name="Shape 33"/>
          <p:cNvSpPr txBox="1"/>
          <p:nvPr>
            <p:ph idx="2" type="body"/>
          </p:nvPr>
        </p:nvSpPr>
        <p:spPr>
          <a:xfrm>
            <a:off x="504000" y="1769040"/>
            <a:ext cx="9071640" cy="4384440"/>
          </a:xfrm>
          <a:prstGeom prst="rect">
            <a:avLst/>
          </a:prstGeom>
          <a:noFill/>
          <a:ln>
            <a:noFill/>
          </a:ln>
        </p:spPr>
        <p:txBody>
          <a:bodyPr anchorCtr="0" anchor="t" bIns="91425" lIns="91425" rIns="91425" tIns="91425"/>
          <a:lstStyle>
            <a:lvl1pPr indent="0" lvl="0" marL="0" marR="0" rtl="0" algn="l">
              <a:spcBef>
                <a:spcPts val="0"/>
              </a:spcBef>
              <a:buNone/>
              <a:defRPr b="0" i="0" sz="1800" u="none" cap="none" strike="noStrike"/>
            </a:lvl1pPr>
            <a:lvl2pPr indent="0" lvl="1" marL="457200" marR="0" rtl="0" algn="l">
              <a:spcBef>
                <a:spcPts val="0"/>
              </a:spcBef>
              <a:buNone/>
              <a:defRPr b="0" i="0" sz="1800" u="none" cap="none" strike="noStrike"/>
            </a:lvl2pPr>
            <a:lvl3pPr indent="0" lvl="2" marL="914400" marR="0" rtl="0" algn="l">
              <a:spcBef>
                <a:spcPts val="0"/>
              </a:spcBef>
              <a:buNone/>
              <a:defRPr b="0" i="0" sz="1800" u="none" cap="none" strike="noStrike"/>
            </a:lvl3pPr>
            <a:lvl4pPr indent="0" lvl="3" marL="1371600" marR="0" rtl="0" algn="l">
              <a:spcBef>
                <a:spcPts val="0"/>
              </a:spcBef>
              <a:buNone/>
              <a:defRPr b="0" i="0" sz="1800" u="none" cap="none" strike="noStrike"/>
            </a:lvl4pPr>
            <a:lvl5pPr indent="0" lvl="4" marL="1828800" marR="0" rtl="0" algn="l">
              <a:spcBef>
                <a:spcPts val="0"/>
              </a:spcBef>
              <a:buNone/>
              <a:defRPr b="0" i="0" sz="1800" u="none" cap="none" strike="noStrike"/>
            </a:lvl5pPr>
            <a:lvl6pPr indent="0" lvl="5" marL="2286000" marR="0" rtl="0" algn="l">
              <a:spcBef>
                <a:spcPts val="0"/>
              </a:spcBef>
              <a:buNone/>
              <a:defRPr b="0" i="0" sz="1800" u="none" cap="none" strike="noStrike"/>
            </a:lvl6pPr>
            <a:lvl7pPr indent="0" lvl="6" marL="2743200" marR="0" rtl="0" algn="l">
              <a:spcBef>
                <a:spcPts val="0"/>
              </a:spcBef>
              <a:buNone/>
              <a:defRPr b="0" i="0" sz="1800" u="none" cap="none" strike="noStrike"/>
            </a:lvl7pPr>
            <a:lvl8pPr indent="0" lvl="7" marL="3200400" marR="0" rtl="0" algn="l">
              <a:spcBef>
                <a:spcPts val="0"/>
              </a:spcBef>
              <a:buNone/>
              <a:defRPr b="0" i="0" sz="1800" u="none" cap="none" strike="noStrike"/>
            </a:lvl8pPr>
            <a:lvl9pPr indent="0" lvl="8" marL="3657600" marR="0" rtl="0" algn="l">
              <a:spcBef>
                <a:spcPts val="0"/>
              </a:spcBef>
              <a:buNone/>
              <a:defRPr b="0" i="0" sz="1800" u="none" cap="none" strike="noStrike"/>
            </a:lvl9pPr>
          </a:lstStyle>
          <a:p/>
        </p:txBody>
      </p:sp>
      <p:sp>
        <p:nvSpPr>
          <p:cNvPr id="34" name="Shape 34"/>
          <p:cNvSpPr/>
          <p:nvPr/>
        </p:nvSpPr>
        <p:spPr>
          <a:xfrm>
            <a:off x="504000" y="1769040"/>
            <a:ext cx="9071640" cy="438444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35" name="Shape 35"/>
          <p:cNvSpPr/>
          <p:nvPr/>
        </p:nvSpPr>
        <p:spPr>
          <a:xfrm>
            <a:off x="504000" y="1769040"/>
            <a:ext cx="9071640" cy="438444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36" name="Shape 36"/>
          <p:cNvSpPr txBox="1"/>
          <p:nvPr>
            <p:ph idx="12" type="sldNum"/>
          </p:nvPr>
        </p:nvSpPr>
        <p:spPr>
          <a:xfrm>
            <a:off x="9433259" y="6981107"/>
            <a:ext cx="604800" cy="578700"/>
          </a:xfrm>
          <a:prstGeom prst="rect">
            <a:avLst/>
          </a:prstGeom>
        </p:spPr>
        <p:txBody>
          <a:bodyPr anchorCtr="0" anchor="t" bIns="0" lIns="0" rIns="0" tIns="0">
            <a:noAutofit/>
          </a:bodyPr>
          <a:lstStyle/>
          <a:p>
            <a:pPr lvl="0">
              <a:spcBef>
                <a:spcPts val="0"/>
              </a:spcBef>
              <a:buNone/>
            </a:pPr>
            <a:fld id="{00000000-1234-1234-1234-123412341234}" type="slidenum">
              <a:rPr lang="en-US" sz="1400">
                <a:solidFill>
                  <a:srgbClr val="000000"/>
                </a:solidFill>
                <a:latin typeface="Arial"/>
                <a:ea typeface="Arial"/>
                <a:cs typeface="Arial"/>
                <a:sym typeface="Arial"/>
              </a:rPr>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lank Slide">
    <p:spTree>
      <p:nvGrpSpPr>
        <p:cNvPr id="37" name="Shape 37"/>
        <p:cNvGrpSpPr/>
        <p:nvPr/>
      </p:nvGrpSpPr>
      <p:grpSpPr>
        <a:xfrm>
          <a:off x="0" y="0"/>
          <a:ext cx="0" cy="0"/>
          <a:chOff x="0" y="0"/>
          <a:chExt cx="0" cy="0"/>
        </a:xfrm>
      </p:grpSpPr>
      <p:sp>
        <p:nvSpPr>
          <p:cNvPr id="38" name="Shape 38"/>
          <p:cNvSpPr txBox="1"/>
          <p:nvPr>
            <p:ph idx="12" type="sldNum"/>
          </p:nvPr>
        </p:nvSpPr>
        <p:spPr>
          <a:xfrm>
            <a:off x="9433259" y="6981107"/>
            <a:ext cx="604800" cy="578700"/>
          </a:xfrm>
          <a:prstGeom prst="rect">
            <a:avLst/>
          </a:prstGeom>
        </p:spPr>
        <p:txBody>
          <a:bodyPr anchorCtr="0" anchor="t" bIns="0" lIns="0" rIns="0" tIns="0">
            <a:noAutofit/>
          </a:bodyPr>
          <a:lstStyle/>
          <a:p>
            <a:pPr lvl="0">
              <a:spcBef>
                <a:spcPts val="0"/>
              </a:spcBef>
              <a:buNone/>
            </a:pPr>
            <a:fld id="{00000000-1234-1234-1234-123412341234}" type="slidenum">
              <a:rPr lang="en-US" sz="1400">
                <a:solidFill>
                  <a:srgbClr val="000000"/>
                </a:solidFill>
                <a:latin typeface="Arial"/>
                <a:ea typeface="Arial"/>
                <a:cs typeface="Arial"/>
                <a:sym typeface="Arial"/>
              </a:rPr>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Slide">
    <p:spTree>
      <p:nvGrpSpPr>
        <p:cNvPr id="39" name="Shape 39"/>
        <p:cNvGrpSpPr/>
        <p:nvPr/>
      </p:nvGrpSpPr>
      <p:grpSpPr>
        <a:xfrm>
          <a:off x="0" y="0"/>
          <a:ext cx="0" cy="0"/>
          <a:chOff x="0" y="0"/>
          <a:chExt cx="0" cy="0"/>
        </a:xfrm>
      </p:grpSpPr>
      <p:sp>
        <p:nvSpPr>
          <p:cNvPr id="40" name="Shape 40"/>
          <p:cNvSpPr txBox="1"/>
          <p:nvPr>
            <p:ph type="title"/>
          </p:nvPr>
        </p:nvSpPr>
        <p:spPr>
          <a:xfrm>
            <a:off x="504000" y="301319"/>
            <a:ext cx="9071640" cy="1262160"/>
          </a:xfrm>
          <a:prstGeom prst="rect">
            <a:avLst/>
          </a:prstGeom>
          <a:noFill/>
          <a:ln>
            <a:noFill/>
          </a:ln>
        </p:spPr>
        <p:txBody>
          <a:bodyPr anchorCtr="0" anchor="ctr" bIns="91425" lIns="91425" rIns="91425" tIns="91425"/>
          <a:lstStyle>
            <a:lvl1pPr indent="0" lvl="0" marL="0" marR="0" rtl="0" algn="l">
              <a:spcBef>
                <a:spcPts val="0"/>
              </a:spcBef>
              <a:buNone/>
              <a:defRPr b="0" i="0" sz="1800" u="none" cap="none" strike="noStrike"/>
            </a:lvl1pPr>
            <a:lvl2pPr indent="0" lvl="1" marL="0" marR="0" rtl="0" algn="l">
              <a:spcBef>
                <a:spcPts val="0"/>
              </a:spcBef>
              <a:buNone/>
              <a:defRPr b="0" i="0" sz="1800" u="none" cap="none" strike="noStrike"/>
            </a:lvl2pPr>
            <a:lvl3pPr indent="0" lvl="2" marL="0" marR="0" rtl="0" algn="l">
              <a:spcBef>
                <a:spcPts val="0"/>
              </a:spcBef>
              <a:buNone/>
              <a:defRPr b="0" i="0" sz="1800" u="none" cap="none" strike="noStrike"/>
            </a:lvl3pPr>
            <a:lvl4pPr indent="0" lvl="3" marL="0" marR="0" rtl="0" algn="l">
              <a:spcBef>
                <a:spcPts val="0"/>
              </a:spcBef>
              <a:buNone/>
              <a:defRPr b="0" i="0" sz="1800" u="none" cap="none" strike="noStrike"/>
            </a:lvl4pPr>
            <a:lvl5pPr indent="0" lvl="4" marL="0" marR="0" rtl="0" algn="l">
              <a:spcBef>
                <a:spcPts val="0"/>
              </a:spcBef>
              <a:buNone/>
              <a:defRPr b="0" i="0" sz="1800" u="none" cap="none" strike="noStrike"/>
            </a:lvl5pPr>
            <a:lvl6pPr indent="0" lvl="5" marL="0" marR="0" rtl="0" algn="l">
              <a:spcBef>
                <a:spcPts val="0"/>
              </a:spcBef>
              <a:buNone/>
              <a:defRPr b="0" i="0" sz="1800" u="none" cap="none" strike="noStrike"/>
            </a:lvl6pPr>
            <a:lvl7pPr indent="0" lvl="6" marL="0" marR="0" rtl="0" algn="l">
              <a:spcBef>
                <a:spcPts val="0"/>
              </a:spcBef>
              <a:buNone/>
              <a:defRPr b="0" i="0" sz="1800" u="none" cap="none" strike="noStrike"/>
            </a:lvl7pPr>
            <a:lvl8pPr indent="0" lvl="7" marL="0" marR="0" rtl="0" algn="l">
              <a:spcBef>
                <a:spcPts val="0"/>
              </a:spcBef>
              <a:buNone/>
              <a:defRPr b="0" i="0" sz="1800" u="none" cap="none" strike="noStrike"/>
            </a:lvl8pPr>
            <a:lvl9pPr indent="0" lvl="8" marL="0" marR="0" rtl="0" algn="l">
              <a:spcBef>
                <a:spcPts val="0"/>
              </a:spcBef>
              <a:buNone/>
              <a:defRPr b="0" i="0" sz="1800" u="none" cap="none" strike="noStrike"/>
            </a:lvl9pPr>
          </a:lstStyle>
          <a:p/>
        </p:txBody>
      </p:sp>
      <p:sp>
        <p:nvSpPr>
          <p:cNvPr id="41" name="Shape 41"/>
          <p:cNvSpPr txBox="1"/>
          <p:nvPr>
            <p:ph idx="1" type="subTitle"/>
          </p:nvPr>
        </p:nvSpPr>
        <p:spPr>
          <a:xfrm>
            <a:off x="504000" y="1769040"/>
            <a:ext cx="9071640" cy="4384440"/>
          </a:xfrm>
          <a:prstGeom prst="rect">
            <a:avLst/>
          </a:prstGeom>
          <a:noFill/>
          <a:ln>
            <a:noFill/>
          </a:ln>
        </p:spPr>
        <p:txBody>
          <a:bodyPr anchorCtr="0" anchor="ctr" bIns="91425" lIns="91425" rIns="91425" tIns="91425"/>
          <a:lstStyle>
            <a:lvl1pPr indent="0" lvl="0" marL="0" marR="0" rtl="0" algn="l">
              <a:spcBef>
                <a:spcPts val="0"/>
              </a:spcBef>
              <a:buNone/>
              <a:defRPr b="0" i="0" sz="1800" u="none" cap="none" strike="noStrike"/>
            </a:lvl1pPr>
            <a:lvl2pPr indent="0" lvl="1" marL="457200" marR="0" rtl="0" algn="l">
              <a:spcBef>
                <a:spcPts val="0"/>
              </a:spcBef>
              <a:buNone/>
              <a:defRPr b="0" i="0" sz="1800" u="none" cap="none" strike="noStrike"/>
            </a:lvl2pPr>
            <a:lvl3pPr indent="0" lvl="2" marL="914400" marR="0" rtl="0" algn="l">
              <a:spcBef>
                <a:spcPts val="0"/>
              </a:spcBef>
              <a:buNone/>
              <a:defRPr b="0" i="0" sz="1800" u="none" cap="none" strike="noStrike"/>
            </a:lvl3pPr>
            <a:lvl4pPr indent="0" lvl="3" marL="1371600" marR="0" rtl="0" algn="l">
              <a:spcBef>
                <a:spcPts val="0"/>
              </a:spcBef>
              <a:buNone/>
              <a:defRPr b="0" i="0" sz="1800" u="none" cap="none" strike="noStrike"/>
            </a:lvl4pPr>
            <a:lvl5pPr indent="0" lvl="4" marL="1828800" marR="0" rtl="0" algn="l">
              <a:spcBef>
                <a:spcPts val="0"/>
              </a:spcBef>
              <a:buNone/>
              <a:defRPr b="0" i="0" sz="1800" u="none" cap="none" strike="noStrike"/>
            </a:lvl5pPr>
            <a:lvl6pPr indent="0" lvl="5" marL="2286000" marR="0" rtl="0" algn="l">
              <a:spcBef>
                <a:spcPts val="0"/>
              </a:spcBef>
              <a:buNone/>
              <a:defRPr b="0" i="0" sz="1800" u="none" cap="none" strike="noStrike"/>
            </a:lvl6pPr>
            <a:lvl7pPr indent="0" lvl="6" marL="2743200" marR="0" rtl="0" algn="l">
              <a:spcBef>
                <a:spcPts val="0"/>
              </a:spcBef>
              <a:buNone/>
              <a:defRPr b="0" i="0" sz="1800" u="none" cap="none" strike="noStrike"/>
            </a:lvl7pPr>
            <a:lvl8pPr indent="0" lvl="7" marL="3200400" marR="0" rtl="0" algn="l">
              <a:spcBef>
                <a:spcPts val="0"/>
              </a:spcBef>
              <a:buNone/>
              <a:defRPr b="0" i="0" sz="1800" u="none" cap="none" strike="noStrike"/>
            </a:lvl8pPr>
            <a:lvl9pPr indent="0" lvl="8" marL="3657600" marR="0" rtl="0" algn="l">
              <a:spcBef>
                <a:spcPts val="0"/>
              </a:spcBef>
              <a:buNone/>
              <a:defRPr b="0" i="0" sz="1800" u="none" cap="none" strike="noStrike"/>
            </a:lvl9pPr>
          </a:lstStyle>
          <a:p/>
        </p:txBody>
      </p:sp>
      <p:sp>
        <p:nvSpPr>
          <p:cNvPr id="42" name="Shape 42"/>
          <p:cNvSpPr txBox="1"/>
          <p:nvPr>
            <p:ph idx="12" type="sldNum"/>
          </p:nvPr>
        </p:nvSpPr>
        <p:spPr>
          <a:xfrm>
            <a:off x="9433259" y="6981107"/>
            <a:ext cx="604800" cy="578700"/>
          </a:xfrm>
          <a:prstGeom prst="rect">
            <a:avLst/>
          </a:prstGeom>
        </p:spPr>
        <p:txBody>
          <a:bodyPr anchorCtr="0" anchor="t" bIns="0" lIns="0" rIns="0" tIns="0">
            <a:noAutofit/>
          </a:bodyPr>
          <a:lstStyle/>
          <a:p>
            <a:pPr lvl="0">
              <a:spcBef>
                <a:spcPts val="0"/>
              </a:spcBef>
              <a:buNone/>
            </a:pPr>
            <a:fld id="{00000000-1234-1234-1234-123412341234}" type="slidenum">
              <a:rPr lang="en-US" sz="1400">
                <a:solidFill>
                  <a:srgbClr val="000000"/>
                </a:solidFill>
                <a:latin typeface="Arial"/>
                <a:ea typeface="Arial"/>
                <a:cs typeface="Arial"/>
                <a:sym typeface="Arial"/>
              </a:rPr>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obj">
  <p:cSld name="Title, Content">
    <p:spTree>
      <p:nvGrpSpPr>
        <p:cNvPr id="43" name="Shape 43"/>
        <p:cNvGrpSpPr/>
        <p:nvPr/>
      </p:nvGrpSpPr>
      <p:grpSpPr>
        <a:xfrm>
          <a:off x="0" y="0"/>
          <a:ext cx="0" cy="0"/>
          <a:chOff x="0" y="0"/>
          <a:chExt cx="0" cy="0"/>
        </a:xfrm>
      </p:grpSpPr>
      <p:sp>
        <p:nvSpPr>
          <p:cNvPr id="44" name="Shape 44"/>
          <p:cNvSpPr txBox="1"/>
          <p:nvPr>
            <p:ph type="title"/>
          </p:nvPr>
        </p:nvSpPr>
        <p:spPr>
          <a:xfrm>
            <a:off x="504000" y="301319"/>
            <a:ext cx="9071640" cy="1262160"/>
          </a:xfrm>
          <a:prstGeom prst="rect">
            <a:avLst/>
          </a:prstGeom>
          <a:noFill/>
          <a:ln>
            <a:noFill/>
          </a:ln>
        </p:spPr>
        <p:txBody>
          <a:bodyPr anchorCtr="0" anchor="ctr" bIns="91425" lIns="91425" rIns="91425" tIns="91425"/>
          <a:lstStyle>
            <a:lvl1pPr indent="0" lvl="0" marL="0" marR="0" rtl="0" algn="l">
              <a:spcBef>
                <a:spcPts val="0"/>
              </a:spcBef>
              <a:buNone/>
              <a:defRPr b="0" i="0" sz="1800" u="none" cap="none" strike="noStrike"/>
            </a:lvl1pPr>
            <a:lvl2pPr indent="0" lvl="1" marL="0" marR="0" rtl="0" algn="l">
              <a:spcBef>
                <a:spcPts val="0"/>
              </a:spcBef>
              <a:buNone/>
              <a:defRPr b="0" i="0" sz="1800" u="none" cap="none" strike="noStrike"/>
            </a:lvl2pPr>
            <a:lvl3pPr indent="0" lvl="2" marL="0" marR="0" rtl="0" algn="l">
              <a:spcBef>
                <a:spcPts val="0"/>
              </a:spcBef>
              <a:buNone/>
              <a:defRPr b="0" i="0" sz="1800" u="none" cap="none" strike="noStrike"/>
            </a:lvl3pPr>
            <a:lvl4pPr indent="0" lvl="3" marL="0" marR="0" rtl="0" algn="l">
              <a:spcBef>
                <a:spcPts val="0"/>
              </a:spcBef>
              <a:buNone/>
              <a:defRPr b="0" i="0" sz="1800" u="none" cap="none" strike="noStrike"/>
            </a:lvl4pPr>
            <a:lvl5pPr indent="0" lvl="4" marL="0" marR="0" rtl="0" algn="l">
              <a:spcBef>
                <a:spcPts val="0"/>
              </a:spcBef>
              <a:buNone/>
              <a:defRPr b="0" i="0" sz="1800" u="none" cap="none" strike="noStrike"/>
            </a:lvl5pPr>
            <a:lvl6pPr indent="0" lvl="5" marL="0" marR="0" rtl="0" algn="l">
              <a:spcBef>
                <a:spcPts val="0"/>
              </a:spcBef>
              <a:buNone/>
              <a:defRPr b="0" i="0" sz="1800" u="none" cap="none" strike="noStrike"/>
            </a:lvl6pPr>
            <a:lvl7pPr indent="0" lvl="6" marL="0" marR="0" rtl="0" algn="l">
              <a:spcBef>
                <a:spcPts val="0"/>
              </a:spcBef>
              <a:buNone/>
              <a:defRPr b="0" i="0" sz="1800" u="none" cap="none" strike="noStrike"/>
            </a:lvl7pPr>
            <a:lvl8pPr indent="0" lvl="7" marL="0" marR="0" rtl="0" algn="l">
              <a:spcBef>
                <a:spcPts val="0"/>
              </a:spcBef>
              <a:buNone/>
              <a:defRPr b="0" i="0" sz="1800" u="none" cap="none" strike="noStrike"/>
            </a:lvl8pPr>
            <a:lvl9pPr indent="0" lvl="8" marL="0" marR="0" rtl="0" algn="l">
              <a:spcBef>
                <a:spcPts val="0"/>
              </a:spcBef>
              <a:buNone/>
              <a:defRPr b="0" i="0" sz="1800" u="none" cap="none" strike="noStrike"/>
            </a:lvl9pPr>
          </a:lstStyle>
          <a:p/>
        </p:txBody>
      </p:sp>
      <p:sp>
        <p:nvSpPr>
          <p:cNvPr id="45" name="Shape 45"/>
          <p:cNvSpPr txBox="1"/>
          <p:nvPr>
            <p:ph idx="1" type="body"/>
          </p:nvPr>
        </p:nvSpPr>
        <p:spPr>
          <a:xfrm>
            <a:off x="504000" y="1769040"/>
            <a:ext cx="9071640" cy="4384440"/>
          </a:xfrm>
          <a:prstGeom prst="rect">
            <a:avLst/>
          </a:prstGeom>
          <a:noFill/>
          <a:ln>
            <a:noFill/>
          </a:ln>
        </p:spPr>
        <p:txBody>
          <a:bodyPr anchorCtr="0" anchor="t" bIns="91425" lIns="91425" rIns="91425" tIns="91425"/>
          <a:lstStyle>
            <a:lvl1pPr indent="0" lvl="0" marL="0" marR="0" rtl="0" algn="l">
              <a:spcBef>
                <a:spcPts val="0"/>
              </a:spcBef>
              <a:buNone/>
              <a:defRPr b="0" i="0" sz="1800" u="none" cap="none" strike="noStrike"/>
            </a:lvl1pPr>
            <a:lvl2pPr indent="0" lvl="1" marL="457200" marR="0" rtl="0" algn="l">
              <a:spcBef>
                <a:spcPts val="0"/>
              </a:spcBef>
              <a:buNone/>
              <a:defRPr b="0" i="0" sz="1800" u="none" cap="none" strike="noStrike"/>
            </a:lvl2pPr>
            <a:lvl3pPr indent="0" lvl="2" marL="914400" marR="0" rtl="0" algn="l">
              <a:spcBef>
                <a:spcPts val="0"/>
              </a:spcBef>
              <a:buNone/>
              <a:defRPr b="0" i="0" sz="1800" u="none" cap="none" strike="noStrike"/>
            </a:lvl3pPr>
            <a:lvl4pPr indent="0" lvl="3" marL="1371600" marR="0" rtl="0" algn="l">
              <a:spcBef>
                <a:spcPts val="0"/>
              </a:spcBef>
              <a:buNone/>
              <a:defRPr b="0" i="0" sz="1800" u="none" cap="none" strike="noStrike"/>
            </a:lvl4pPr>
            <a:lvl5pPr indent="0" lvl="4" marL="1828800" marR="0" rtl="0" algn="l">
              <a:spcBef>
                <a:spcPts val="0"/>
              </a:spcBef>
              <a:buNone/>
              <a:defRPr b="0" i="0" sz="1800" u="none" cap="none" strike="noStrike"/>
            </a:lvl5pPr>
            <a:lvl6pPr indent="0" lvl="5" marL="2286000" marR="0" rtl="0" algn="l">
              <a:spcBef>
                <a:spcPts val="0"/>
              </a:spcBef>
              <a:buNone/>
              <a:defRPr b="0" i="0" sz="1800" u="none" cap="none" strike="noStrike"/>
            </a:lvl6pPr>
            <a:lvl7pPr indent="0" lvl="6" marL="2743200" marR="0" rtl="0" algn="l">
              <a:spcBef>
                <a:spcPts val="0"/>
              </a:spcBef>
              <a:buNone/>
              <a:defRPr b="0" i="0" sz="1800" u="none" cap="none" strike="noStrike"/>
            </a:lvl7pPr>
            <a:lvl8pPr indent="0" lvl="7" marL="3200400" marR="0" rtl="0" algn="l">
              <a:spcBef>
                <a:spcPts val="0"/>
              </a:spcBef>
              <a:buNone/>
              <a:defRPr b="0" i="0" sz="1800" u="none" cap="none" strike="noStrike"/>
            </a:lvl8pPr>
            <a:lvl9pPr indent="0" lvl="8" marL="3657600" marR="0" rtl="0" algn="l">
              <a:spcBef>
                <a:spcPts val="0"/>
              </a:spcBef>
              <a:buNone/>
              <a:defRPr b="0" i="0" sz="1800" u="none" cap="none" strike="noStrike"/>
            </a:lvl9pPr>
          </a:lstStyle>
          <a:p/>
        </p:txBody>
      </p:sp>
      <p:sp>
        <p:nvSpPr>
          <p:cNvPr id="46" name="Shape 46"/>
          <p:cNvSpPr txBox="1"/>
          <p:nvPr>
            <p:ph idx="12" type="sldNum"/>
          </p:nvPr>
        </p:nvSpPr>
        <p:spPr>
          <a:xfrm>
            <a:off x="9433259" y="6981107"/>
            <a:ext cx="604800" cy="578700"/>
          </a:xfrm>
          <a:prstGeom prst="rect">
            <a:avLst/>
          </a:prstGeom>
        </p:spPr>
        <p:txBody>
          <a:bodyPr anchorCtr="0" anchor="t" bIns="0" lIns="0" rIns="0" tIns="0">
            <a:noAutofit/>
          </a:bodyPr>
          <a:lstStyle/>
          <a:p>
            <a:pPr lvl="0">
              <a:spcBef>
                <a:spcPts val="0"/>
              </a:spcBef>
              <a:buNone/>
            </a:pPr>
            <a:fld id="{00000000-1234-1234-1234-123412341234}" type="slidenum">
              <a:rPr lang="en-US" sz="1400">
                <a:solidFill>
                  <a:srgbClr val="000000"/>
                </a:solidFill>
                <a:latin typeface="Arial"/>
                <a:ea typeface="Arial"/>
                <a:cs typeface="Arial"/>
                <a:sym typeface="Arial"/>
              </a:rPr>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Obj">
  <p:cSld name="Title, 2 Content">
    <p:spTree>
      <p:nvGrpSpPr>
        <p:cNvPr id="47" name="Shape 47"/>
        <p:cNvGrpSpPr/>
        <p:nvPr/>
      </p:nvGrpSpPr>
      <p:grpSpPr>
        <a:xfrm>
          <a:off x="0" y="0"/>
          <a:ext cx="0" cy="0"/>
          <a:chOff x="0" y="0"/>
          <a:chExt cx="0" cy="0"/>
        </a:xfrm>
      </p:grpSpPr>
      <p:sp>
        <p:nvSpPr>
          <p:cNvPr id="48" name="Shape 48"/>
          <p:cNvSpPr txBox="1"/>
          <p:nvPr>
            <p:ph type="title"/>
          </p:nvPr>
        </p:nvSpPr>
        <p:spPr>
          <a:xfrm>
            <a:off x="504000" y="301319"/>
            <a:ext cx="9071640" cy="1262160"/>
          </a:xfrm>
          <a:prstGeom prst="rect">
            <a:avLst/>
          </a:prstGeom>
          <a:noFill/>
          <a:ln>
            <a:noFill/>
          </a:ln>
        </p:spPr>
        <p:txBody>
          <a:bodyPr anchorCtr="0" anchor="ctr" bIns="91425" lIns="91425" rIns="91425" tIns="91425"/>
          <a:lstStyle>
            <a:lvl1pPr indent="0" lvl="0" marL="0" marR="0" rtl="0" algn="l">
              <a:spcBef>
                <a:spcPts val="0"/>
              </a:spcBef>
              <a:buNone/>
              <a:defRPr b="0" i="0" sz="1800" u="none" cap="none" strike="noStrike"/>
            </a:lvl1pPr>
            <a:lvl2pPr indent="0" lvl="1" marL="0" marR="0" rtl="0" algn="l">
              <a:spcBef>
                <a:spcPts val="0"/>
              </a:spcBef>
              <a:buNone/>
              <a:defRPr b="0" i="0" sz="1800" u="none" cap="none" strike="noStrike"/>
            </a:lvl2pPr>
            <a:lvl3pPr indent="0" lvl="2" marL="0" marR="0" rtl="0" algn="l">
              <a:spcBef>
                <a:spcPts val="0"/>
              </a:spcBef>
              <a:buNone/>
              <a:defRPr b="0" i="0" sz="1800" u="none" cap="none" strike="noStrike"/>
            </a:lvl3pPr>
            <a:lvl4pPr indent="0" lvl="3" marL="0" marR="0" rtl="0" algn="l">
              <a:spcBef>
                <a:spcPts val="0"/>
              </a:spcBef>
              <a:buNone/>
              <a:defRPr b="0" i="0" sz="1800" u="none" cap="none" strike="noStrike"/>
            </a:lvl4pPr>
            <a:lvl5pPr indent="0" lvl="4" marL="0" marR="0" rtl="0" algn="l">
              <a:spcBef>
                <a:spcPts val="0"/>
              </a:spcBef>
              <a:buNone/>
              <a:defRPr b="0" i="0" sz="1800" u="none" cap="none" strike="noStrike"/>
            </a:lvl5pPr>
            <a:lvl6pPr indent="0" lvl="5" marL="0" marR="0" rtl="0" algn="l">
              <a:spcBef>
                <a:spcPts val="0"/>
              </a:spcBef>
              <a:buNone/>
              <a:defRPr b="0" i="0" sz="1800" u="none" cap="none" strike="noStrike"/>
            </a:lvl6pPr>
            <a:lvl7pPr indent="0" lvl="6" marL="0" marR="0" rtl="0" algn="l">
              <a:spcBef>
                <a:spcPts val="0"/>
              </a:spcBef>
              <a:buNone/>
              <a:defRPr b="0" i="0" sz="1800" u="none" cap="none" strike="noStrike"/>
            </a:lvl7pPr>
            <a:lvl8pPr indent="0" lvl="7" marL="0" marR="0" rtl="0" algn="l">
              <a:spcBef>
                <a:spcPts val="0"/>
              </a:spcBef>
              <a:buNone/>
              <a:defRPr b="0" i="0" sz="1800" u="none" cap="none" strike="noStrike"/>
            </a:lvl8pPr>
            <a:lvl9pPr indent="0" lvl="8" marL="0" marR="0" rtl="0" algn="l">
              <a:spcBef>
                <a:spcPts val="0"/>
              </a:spcBef>
              <a:buNone/>
              <a:defRPr b="0" i="0" sz="1800" u="none" cap="none" strike="noStrike"/>
            </a:lvl9pPr>
          </a:lstStyle>
          <a:p/>
        </p:txBody>
      </p:sp>
      <p:sp>
        <p:nvSpPr>
          <p:cNvPr id="49" name="Shape 49"/>
          <p:cNvSpPr txBox="1"/>
          <p:nvPr>
            <p:ph idx="1" type="body"/>
          </p:nvPr>
        </p:nvSpPr>
        <p:spPr>
          <a:xfrm>
            <a:off x="504000" y="1769040"/>
            <a:ext cx="4426920" cy="4384440"/>
          </a:xfrm>
          <a:prstGeom prst="rect">
            <a:avLst/>
          </a:prstGeom>
          <a:noFill/>
          <a:ln>
            <a:noFill/>
          </a:ln>
        </p:spPr>
        <p:txBody>
          <a:bodyPr anchorCtr="0" anchor="t" bIns="91425" lIns="91425" rIns="91425" tIns="91425"/>
          <a:lstStyle>
            <a:lvl1pPr indent="0" lvl="0" marL="0" marR="0" rtl="0" algn="l">
              <a:spcBef>
                <a:spcPts val="0"/>
              </a:spcBef>
              <a:buNone/>
              <a:defRPr b="0" i="0" sz="1800" u="none" cap="none" strike="noStrike"/>
            </a:lvl1pPr>
            <a:lvl2pPr indent="0" lvl="1" marL="457200" marR="0" rtl="0" algn="l">
              <a:spcBef>
                <a:spcPts val="0"/>
              </a:spcBef>
              <a:buNone/>
              <a:defRPr b="0" i="0" sz="1800" u="none" cap="none" strike="noStrike"/>
            </a:lvl2pPr>
            <a:lvl3pPr indent="0" lvl="2" marL="914400" marR="0" rtl="0" algn="l">
              <a:spcBef>
                <a:spcPts val="0"/>
              </a:spcBef>
              <a:buNone/>
              <a:defRPr b="0" i="0" sz="1800" u="none" cap="none" strike="noStrike"/>
            </a:lvl3pPr>
            <a:lvl4pPr indent="0" lvl="3" marL="1371600" marR="0" rtl="0" algn="l">
              <a:spcBef>
                <a:spcPts val="0"/>
              </a:spcBef>
              <a:buNone/>
              <a:defRPr b="0" i="0" sz="1800" u="none" cap="none" strike="noStrike"/>
            </a:lvl4pPr>
            <a:lvl5pPr indent="0" lvl="4" marL="1828800" marR="0" rtl="0" algn="l">
              <a:spcBef>
                <a:spcPts val="0"/>
              </a:spcBef>
              <a:buNone/>
              <a:defRPr b="0" i="0" sz="1800" u="none" cap="none" strike="noStrike"/>
            </a:lvl5pPr>
            <a:lvl6pPr indent="0" lvl="5" marL="2286000" marR="0" rtl="0" algn="l">
              <a:spcBef>
                <a:spcPts val="0"/>
              </a:spcBef>
              <a:buNone/>
              <a:defRPr b="0" i="0" sz="1800" u="none" cap="none" strike="noStrike"/>
            </a:lvl6pPr>
            <a:lvl7pPr indent="0" lvl="6" marL="2743200" marR="0" rtl="0" algn="l">
              <a:spcBef>
                <a:spcPts val="0"/>
              </a:spcBef>
              <a:buNone/>
              <a:defRPr b="0" i="0" sz="1800" u="none" cap="none" strike="noStrike"/>
            </a:lvl7pPr>
            <a:lvl8pPr indent="0" lvl="7" marL="3200400" marR="0" rtl="0" algn="l">
              <a:spcBef>
                <a:spcPts val="0"/>
              </a:spcBef>
              <a:buNone/>
              <a:defRPr b="0" i="0" sz="1800" u="none" cap="none" strike="noStrike"/>
            </a:lvl8pPr>
            <a:lvl9pPr indent="0" lvl="8" marL="3657600" marR="0" rtl="0" algn="l">
              <a:spcBef>
                <a:spcPts val="0"/>
              </a:spcBef>
              <a:buNone/>
              <a:defRPr b="0" i="0" sz="1800" u="none" cap="none" strike="noStrike"/>
            </a:lvl9pPr>
          </a:lstStyle>
          <a:p/>
        </p:txBody>
      </p:sp>
      <p:sp>
        <p:nvSpPr>
          <p:cNvPr id="50" name="Shape 50"/>
          <p:cNvSpPr txBox="1"/>
          <p:nvPr>
            <p:ph idx="2" type="body"/>
          </p:nvPr>
        </p:nvSpPr>
        <p:spPr>
          <a:xfrm>
            <a:off x="5152680" y="1769040"/>
            <a:ext cx="4426920" cy="4384440"/>
          </a:xfrm>
          <a:prstGeom prst="rect">
            <a:avLst/>
          </a:prstGeom>
          <a:noFill/>
          <a:ln>
            <a:noFill/>
          </a:ln>
        </p:spPr>
        <p:txBody>
          <a:bodyPr anchorCtr="0" anchor="t" bIns="91425" lIns="91425" rIns="91425" tIns="91425"/>
          <a:lstStyle>
            <a:lvl1pPr indent="0" lvl="0" marL="0" marR="0" rtl="0" algn="l">
              <a:spcBef>
                <a:spcPts val="0"/>
              </a:spcBef>
              <a:buNone/>
              <a:defRPr b="0" i="0" sz="1800" u="none" cap="none" strike="noStrike"/>
            </a:lvl1pPr>
            <a:lvl2pPr indent="0" lvl="1" marL="457200" marR="0" rtl="0" algn="l">
              <a:spcBef>
                <a:spcPts val="0"/>
              </a:spcBef>
              <a:buNone/>
              <a:defRPr b="0" i="0" sz="1800" u="none" cap="none" strike="noStrike"/>
            </a:lvl2pPr>
            <a:lvl3pPr indent="0" lvl="2" marL="914400" marR="0" rtl="0" algn="l">
              <a:spcBef>
                <a:spcPts val="0"/>
              </a:spcBef>
              <a:buNone/>
              <a:defRPr b="0" i="0" sz="1800" u="none" cap="none" strike="noStrike"/>
            </a:lvl3pPr>
            <a:lvl4pPr indent="0" lvl="3" marL="1371600" marR="0" rtl="0" algn="l">
              <a:spcBef>
                <a:spcPts val="0"/>
              </a:spcBef>
              <a:buNone/>
              <a:defRPr b="0" i="0" sz="1800" u="none" cap="none" strike="noStrike"/>
            </a:lvl4pPr>
            <a:lvl5pPr indent="0" lvl="4" marL="1828800" marR="0" rtl="0" algn="l">
              <a:spcBef>
                <a:spcPts val="0"/>
              </a:spcBef>
              <a:buNone/>
              <a:defRPr b="0" i="0" sz="1800" u="none" cap="none" strike="noStrike"/>
            </a:lvl5pPr>
            <a:lvl6pPr indent="0" lvl="5" marL="2286000" marR="0" rtl="0" algn="l">
              <a:spcBef>
                <a:spcPts val="0"/>
              </a:spcBef>
              <a:buNone/>
              <a:defRPr b="0" i="0" sz="1800" u="none" cap="none" strike="noStrike"/>
            </a:lvl6pPr>
            <a:lvl7pPr indent="0" lvl="6" marL="2743200" marR="0" rtl="0" algn="l">
              <a:spcBef>
                <a:spcPts val="0"/>
              </a:spcBef>
              <a:buNone/>
              <a:defRPr b="0" i="0" sz="1800" u="none" cap="none" strike="noStrike"/>
            </a:lvl7pPr>
            <a:lvl8pPr indent="0" lvl="7" marL="3200400" marR="0" rtl="0" algn="l">
              <a:spcBef>
                <a:spcPts val="0"/>
              </a:spcBef>
              <a:buNone/>
              <a:defRPr b="0" i="0" sz="1800" u="none" cap="none" strike="noStrike"/>
            </a:lvl8pPr>
            <a:lvl9pPr indent="0" lvl="8" marL="3657600" marR="0" rtl="0" algn="l">
              <a:spcBef>
                <a:spcPts val="0"/>
              </a:spcBef>
              <a:buNone/>
              <a:defRPr b="0" i="0" sz="1800" u="none" cap="none" strike="noStrike"/>
            </a:lvl9pPr>
          </a:lstStyle>
          <a:p/>
        </p:txBody>
      </p:sp>
      <p:sp>
        <p:nvSpPr>
          <p:cNvPr id="51" name="Shape 51"/>
          <p:cNvSpPr txBox="1"/>
          <p:nvPr>
            <p:ph idx="12" type="sldNum"/>
          </p:nvPr>
        </p:nvSpPr>
        <p:spPr>
          <a:xfrm>
            <a:off x="9433259" y="6981107"/>
            <a:ext cx="604800" cy="578700"/>
          </a:xfrm>
          <a:prstGeom prst="rect">
            <a:avLst/>
          </a:prstGeom>
        </p:spPr>
        <p:txBody>
          <a:bodyPr anchorCtr="0" anchor="t" bIns="0" lIns="0" rIns="0" tIns="0">
            <a:noAutofit/>
          </a:bodyPr>
          <a:lstStyle/>
          <a:p>
            <a:pPr lvl="0">
              <a:spcBef>
                <a:spcPts val="0"/>
              </a:spcBef>
              <a:buNone/>
            </a:pPr>
            <a:fld id="{00000000-1234-1234-1234-123412341234}" type="slidenum">
              <a:rPr lang="en-US" sz="1400">
                <a:solidFill>
                  <a:srgbClr val="000000"/>
                </a:solidFill>
                <a:latin typeface="Arial"/>
                <a:ea typeface="Arial"/>
                <a:cs typeface="Arial"/>
                <a:sym typeface="Arial"/>
              </a:rPr>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52" name="Shape 52"/>
        <p:cNvGrpSpPr/>
        <p:nvPr/>
      </p:nvGrpSpPr>
      <p:grpSpPr>
        <a:xfrm>
          <a:off x="0" y="0"/>
          <a:ext cx="0" cy="0"/>
          <a:chOff x="0" y="0"/>
          <a:chExt cx="0" cy="0"/>
        </a:xfrm>
      </p:grpSpPr>
      <p:sp>
        <p:nvSpPr>
          <p:cNvPr id="53" name="Shape 53"/>
          <p:cNvSpPr txBox="1"/>
          <p:nvPr>
            <p:ph type="title"/>
          </p:nvPr>
        </p:nvSpPr>
        <p:spPr>
          <a:xfrm>
            <a:off x="504000" y="301319"/>
            <a:ext cx="9071640" cy="1262160"/>
          </a:xfrm>
          <a:prstGeom prst="rect">
            <a:avLst/>
          </a:prstGeom>
          <a:noFill/>
          <a:ln>
            <a:noFill/>
          </a:ln>
        </p:spPr>
        <p:txBody>
          <a:bodyPr anchorCtr="0" anchor="ctr" bIns="91425" lIns="91425" rIns="91425" tIns="91425"/>
          <a:lstStyle>
            <a:lvl1pPr indent="0" lvl="0" marL="0" marR="0" rtl="0" algn="l">
              <a:spcBef>
                <a:spcPts val="0"/>
              </a:spcBef>
              <a:buNone/>
              <a:defRPr b="0" i="0" sz="1800" u="none" cap="none" strike="noStrike"/>
            </a:lvl1pPr>
            <a:lvl2pPr indent="0" lvl="1" marL="0" marR="0" rtl="0" algn="l">
              <a:spcBef>
                <a:spcPts val="0"/>
              </a:spcBef>
              <a:buNone/>
              <a:defRPr b="0" i="0" sz="1800" u="none" cap="none" strike="noStrike"/>
            </a:lvl2pPr>
            <a:lvl3pPr indent="0" lvl="2" marL="0" marR="0" rtl="0" algn="l">
              <a:spcBef>
                <a:spcPts val="0"/>
              </a:spcBef>
              <a:buNone/>
              <a:defRPr b="0" i="0" sz="1800" u="none" cap="none" strike="noStrike"/>
            </a:lvl3pPr>
            <a:lvl4pPr indent="0" lvl="3" marL="0" marR="0" rtl="0" algn="l">
              <a:spcBef>
                <a:spcPts val="0"/>
              </a:spcBef>
              <a:buNone/>
              <a:defRPr b="0" i="0" sz="1800" u="none" cap="none" strike="noStrike"/>
            </a:lvl4pPr>
            <a:lvl5pPr indent="0" lvl="4" marL="0" marR="0" rtl="0" algn="l">
              <a:spcBef>
                <a:spcPts val="0"/>
              </a:spcBef>
              <a:buNone/>
              <a:defRPr b="0" i="0" sz="1800" u="none" cap="none" strike="noStrike"/>
            </a:lvl5pPr>
            <a:lvl6pPr indent="0" lvl="5" marL="0" marR="0" rtl="0" algn="l">
              <a:spcBef>
                <a:spcPts val="0"/>
              </a:spcBef>
              <a:buNone/>
              <a:defRPr b="0" i="0" sz="1800" u="none" cap="none" strike="noStrike"/>
            </a:lvl6pPr>
            <a:lvl7pPr indent="0" lvl="6" marL="0" marR="0" rtl="0" algn="l">
              <a:spcBef>
                <a:spcPts val="0"/>
              </a:spcBef>
              <a:buNone/>
              <a:defRPr b="0" i="0" sz="1800" u="none" cap="none" strike="noStrike"/>
            </a:lvl7pPr>
            <a:lvl8pPr indent="0" lvl="7" marL="0" marR="0" rtl="0" algn="l">
              <a:spcBef>
                <a:spcPts val="0"/>
              </a:spcBef>
              <a:buNone/>
              <a:defRPr b="0" i="0" sz="1800" u="none" cap="none" strike="noStrike"/>
            </a:lvl8pPr>
            <a:lvl9pPr indent="0" lvl="8" marL="0" marR="0" rtl="0" algn="l">
              <a:spcBef>
                <a:spcPts val="0"/>
              </a:spcBef>
              <a:buNone/>
              <a:defRPr b="0" i="0" sz="1800" u="none" cap="none" strike="noStrike"/>
            </a:lvl9pPr>
          </a:lstStyle>
          <a:p/>
        </p:txBody>
      </p:sp>
      <p:sp>
        <p:nvSpPr>
          <p:cNvPr id="54" name="Shape 54"/>
          <p:cNvSpPr txBox="1"/>
          <p:nvPr>
            <p:ph idx="12" type="sldNum"/>
          </p:nvPr>
        </p:nvSpPr>
        <p:spPr>
          <a:xfrm>
            <a:off x="9433259" y="6981107"/>
            <a:ext cx="604800" cy="578700"/>
          </a:xfrm>
          <a:prstGeom prst="rect">
            <a:avLst/>
          </a:prstGeom>
        </p:spPr>
        <p:txBody>
          <a:bodyPr anchorCtr="0" anchor="t" bIns="0" lIns="0" rIns="0" tIns="0">
            <a:noAutofit/>
          </a:bodyPr>
          <a:lstStyle/>
          <a:p>
            <a:pPr lvl="0">
              <a:spcBef>
                <a:spcPts val="0"/>
              </a:spcBef>
              <a:buNone/>
            </a:pPr>
            <a:fld id="{00000000-1234-1234-1234-123412341234}" type="slidenum">
              <a:rPr lang="en-US" sz="1400">
                <a:solidFill>
                  <a:srgbClr val="000000"/>
                </a:solidFill>
                <a:latin typeface="Arial"/>
                <a:ea typeface="Arial"/>
                <a:cs typeface="Arial"/>
                <a:sym typeface="Arial"/>
              </a:rPr>
              <a:t>‹#›</a:t>
            </a:fld>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00.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4" Type="http://schemas.openxmlformats.org/officeDocument/2006/relationships/theme" Target="../theme/theme1.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Shape 6"/>
          <p:cNvSpPr txBox="1"/>
          <p:nvPr>
            <p:ph type="title"/>
          </p:nvPr>
        </p:nvSpPr>
        <p:spPr>
          <a:xfrm>
            <a:off x="504000" y="301319"/>
            <a:ext cx="9071640" cy="1262160"/>
          </a:xfrm>
          <a:prstGeom prst="rect">
            <a:avLst/>
          </a:prstGeom>
          <a:noFill/>
          <a:ln>
            <a:noFill/>
          </a:ln>
        </p:spPr>
        <p:txBody>
          <a:bodyPr anchorCtr="0" anchor="ctr" bIns="91425" lIns="91425" rIns="91425" tIns="91425"/>
          <a:lstStyle>
            <a:lvl1pPr indent="0" lvl="0" marL="0" marR="0" rtl="0" algn="l">
              <a:spcBef>
                <a:spcPts val="0"/>
              </a:spcBef>
              <a:buNone/>
              <a:defRPr b="0" i="0" sz="1800" u="none" cap="none" strike="noStrike"/>
            </a:lvl1pPr>
            <a:lvl2pPr indent="0" lvl="1" marL="0" marR="0" rtl="0" algn="l">
              <a:spcBef>
                <a:spcPts val="0"/>
              </a:spcBef>
              <a:buNone/>
              <a:defRPr b="0" i="0" sz="1800" u="none" cap="none" strike="noStrike"/>
            </a:lvl2pPr>
            <a:lvl3pPr indent="0" lvl="2" marL="0" marR="0" rtl="0" algn="l">
              <a:spcBef>
                <a:spcPts val="0"/>
              </a:spcBef>
              <a:buNone/>
              <a:defRPr b="0" i="0" sz="1800" u="none" cap="none" strike="noStrike"/>
            </a:lvl3pPr>
            <a:lvl4pPr indent="0" lvl="3" marL="0" marR="0" rtl="0" algn="l">
              <a:spcBef>
                <a:spcPts val="0"/>
              </a:spcBef>
              <a:buNone/>
              <a:defRPr b="0" i="0" sz="1800" u="none" cap="none" strike="noStrike"/>
            </a:lvl4pPr>
            <a:lvl5pPr indent="0" lvl="4" marL="0" marR="0" rtl="0" algn="l">
              <a:spcBef>
                <a:spcPts val="0"/>
              </a:spcBef>
              <a:buNone/>
              <a:defRPr b="0" i="0" sz="1800" u="none" cap="none" strike="noStrike"/>
            </a:lvl5pPr>
            <a:lvl6pPr indent="0" lvl="5" marL="0" marR="0" rtl="0" algn="l">
              <a:spcBef>
                <a:spcPts val="0"/>
              </a:spcBef>
              <a:buNone/>
              <a:defRPr b="0" i="0" sz="1800" u="none" cap="none" strike="noStrike"/>
            </a:lvl6pPr>
            <a:lvl7pPr indent="0" lvl="6" marL="0" marR="0" rtl="0" algn="l">
              <a:spcBef>
                <a:spcPts val="0"/>
              </a:spcBef>
              <a:buNone/>
              <a:defRPr b="0" i="0" sz="1800" u="none" cap="none" strike="noStrike"/>
            </a:lvl7pPr>
            <a:lvl8pPr indent="0" lvl="7" marL="0" marR="0" rtl="0" algn="l">
              <a:spcBef>
                <a:spcPts val="0"/>
              </a:spcBef>
              <a:buNone/>
              <a:defRPr b="0" i="0" sz="1800" u="none" cap="none" strike="noStrike"/>
            </a:lvl8pPr>
            <a:lvl9pPr indent="0" lvl="8" marL="0" marR="0" rtl="0" algn="l">
              <a:spcBef>
                <a:spcPts val="0"/>
              </a:spcBef>
              <a:buNone/>
              <a:defRPr b="0" i="0" sz="1800" u="none" cap="none" strike="noStrike"/>
            </a:lvl9pPr>
          </a:lstStyle>
          <a:p/>
        </p:txBody>
      </p:sp>
      <p:sp>
        <p:nvSpPr>
          <p:cNvPr id="7" name="Shape 7"/>
          <p:cNvSpPr txBox="1"/>
          <p:nvPr/>
        </p:nvSpPr>
        <p:spPr>
          <a:xfrm>
            <a:off x="504000" y="1769040"/>
            <a:ext cx="9071640" cy="4989239"/>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8" name="Shape 8"/>
          <p:cNvSpPr txBox="1"/>
          <p:nvPr>
            <p:ph idx="10" type="dt"/>
          </p:nvPr>
        </p:nvSpPr>
        <p:spPr>
          <a:xfrm>
            <a:off x="504000" y="6887160"/>
            <a:ext cx="2348280" cy="521279"/>
          </a:xfrm>
          <a:prstGeom prst="rect">
            <a:avLst/>
          </a:prstGeom>
          <a:noFill/>
          <a:ln>
            <a:noFill/>
          </a:ln>
        </p:spPr>
        <p:txBody>
          <a:bodyPr anchorCtr="0" anchor="t" bIns="91425" lIns="91425" rIns="91425" tIns="91425"/>
          <a:lstStyle>
            <a:lvl1pPr indent="0" lvl="0" marL="0" marR="0" rtl="0" algn="l">
              <a:spcBef>
                <a:spcPts val="0"/>
              </a:spcBef>
              <a:buNone/>
              <a:defRPr b="0" i="0" sz="1800" u="none" cap="none" strike="noStrike"/>
            </a:lvl1pPr>
            <a:lvl2pPr indent="0" lvl="1" marL="457200" marR="0" rtl="0" algn="l">
              <a:spcBef>
                <a:spcPts val="0"/>
              </a:spcBef>
              <a:buNone/>
              <a:defRPr b="0" i="0" sz="1800" u="none" cap="none" strike="noStrike"/>
            </a:lvl2pPr>
            <a:lvl3pPr indent="0" lvl="2" marL="914400" marR="0" rtl="0" algn="l">
              <a:spcBef>
                <a:spcPts val="0"/>
              </a:spcBef>
              <a:buNone/>
              <a:defRPr b="0" i="0" sz="1800" u="none" cap="none" strike="noStrike"/>
            </a:lvl3pPr>
            <a:lvl4pPr indent="0" lvl="3" marL="1371600" marR="0" rtl="0" algn="l">
              <a:spcBef>
                <a:spcPts val="0"/>
              </a:spcBef>
              <a:buNone/>
              <a:defRPr b="0" i="0" sz="1800" u="none" cap="none" strike="noStrike"/>
            </a:lvl4pPr>
            <a:lvl5pPr indent="0" lvl="4" marL="1828800" marR="0" rtl="0" algn="l">
              <a:spcBef>
                <a:spcPts val="0"/>
              </a:spcBef>
              <a:buNone/>
              <a:defRPr b="0" i="0" sz="1800" u="none" cap="none" strike="noStrike"/>
            </a:lvl5pPr>
            <a:lvl6pPr indent="0" lvl="5" marL="2286000" marR="0" rtl="0" algn="l">
              <a:spcBef>
                <a:spcPts val="0"/>
              </a:spcBef>
              <a:buNone/>
              <a:defRPr b="0" i="0" sz="1800" u="none" cap="none" strike="noStrike"/>
            </a:lvl6pPr>
            <a:lvl7pPr indent="0" lvl="6" marL="2743200" marR="0" rtl="0" algn="l">
              <a:spcBef>
                <a:spcPts val="0"/>
              </a:spcBef>
              <a:buNone/>
              <a:defRPr b="0" i="0" sz="1800" u="none" cap="none" strike="noStrike"/>
            </a:lvl7pPr>
            <a:lvl8pPr indent="0" lvl="7" marL="3200400" marR="0" rtl="0" algn="l">
              <a:spcBef>
                <a:spcPts val="0"/>
              </a:spcBef>
              <a:buNone/>
              <a:defRPr b="0" i="0" sz="1800" u="none" cap="none" strike="noStrike"/>
            </a:lvl8pPr>
            <a:lvl9pPr indent="0" lvl="8" marL="3657600" marR="0" rtl="0" algn="l">
              <a:spcBef>
                <a:spcPts val="0"/>
              </a:spcBef>
              <a:buNone/>
              <a:defRPr b="0" i="0" sz="1800" u="none" cap="none" strike="noStrike"/>
            </a:lvl9pPr>
          </a:lstStyle>
          <a:p/>
        </p:txBody>
      </p:sp>
      <p:sp>
        <p:nvSpPr>
          <p:cNvPr id="9" name="Shape 9"/>
          <p:cNvSpPr txBox="1"/>
          <p:nvPr>
            <p:ph idx="11" type="ftr"/>
          </p:nvPr>
        </p:nvSpPr>
        <p:spPr>
          <a:xfrm>
            <a:off x="3447360" y="6887160"/>
            <a:ext cx="3195000" cy="521279"/>
          </a:xfrm>
          <a:prstGeom prst="rect">
            <a:avLst/>
          </a:prstGeom>
          <a:noFill/>
          <a:ln>
            <a:noFill/>
          </a:ln>
        </p:spPr>
        <p:txBody>
          <a:bodyPr anchorCtr="0" anchor="t" bIns="91425" lIns="91425" rIns="91425" tIns="91425"/>
          <a:lstStyle>
            <a:lvl1pPr indent="0" lvl="0" marL="0" marR="0" rtl="0" algn="l">
              <a:spcBef>
                <a:spcPts val="0"/>
              </a:spcBef>
              <a:buNone/>
              <a:defRPr b="0" i="0" sz="1800" u="none" cap="none" strike="noStrike"/>
            </a:lvl1pPr>
            <a:lvl2pPr indent="0" lvl="1" marL="457200" marR="0" rtl="0" algn="l">
              <a:spcBef>
                <a:spcPts val="0"/>
              </a:spcBef>
              <a:buNone/>
              <a:defRPr b="0" i="0" sz="1800" u="none" cap="none" strike="noStrike"/>
            </a:lvl2pPr>
            <a:lvl3pPr indent="0" lvl="2" marL="914400" marR="0" rtl="0" algn="l">
              <a:spcBef>
                <a:spcPts val="0"/>
              </a:spcBef>
              <a:buNone/>
              <a:defRPr b="0" i="0" sz="1800" u="none" cap="none" strike="noStrike"/>
            </a:lvl3pPr>
            <a:lvl4pPr indent="0" lvl="3" marL="1371600" marR="0" rtl="0" algn="l">
              <a:spcBef>
                <a:spcPts val="0"/>
              </a:spcBef>
              <a:buNone/>
              <a:defRPr b="0" i="0" sz="1800" u="none" cap="none" strike="noStrike"/>
            </a:lvl4pPr>
            <a:lvl5pPr indent="0" lvl="4" marL="1828800" marR="0" rtl="0" algn="l">
              <a:spcBef>
                <a:spcPts val="0"/>
              </a:spcBef>
              <a:buNone/>
              <a:defRPr b="0" i="0" sz="1800" u="none" cap="none" strike="noStrike"/>
            </a:lvl5pPr>
            <a:lvl6pPr indent="0" lvl="5" marL="2286000" marR="0" rtl="0" algn="l">
              <a:spcBef>
                <a:spcPts val="0"/>
              </a:spcBef>
              <a:buNone/>
              <a:defRPr b="0" i="0" sz="1800" u="none" cap="none" strike="noStrike"/>
            </a:lvl6pPr>
            <a:lvl7pPr indent="0" lvl="6" marL="2743200" marR="0" rtl="0" algn="l">
              <a:spcBef>
                <a:spcPts val="0"/>
              </a:spcBef>
              <a:buNone/>
              <a:defRPr b="0" i="0" sz="1800" u="none" cap="none" strike="noStrike"/>
            </a:lvl7pPr>
            <a:lvl8pPr indent="0" lvl="7" marL="3200400" marR="0" rtl="0" algn="l">
              <a:spcBef>
                <a:spcPts val="0"/>
              </a:spcBef>
              <a:buNone/>
              <a:defRPr b="0" i="0" sz="1800" u="none" cap="none" strike="noStrike"/>
            </a:lvl8pPr>
            <a:lvl9pPr indent="0" lvl="8" marL="3657600" marR="0" rtl="0" algn="l">
              <a:spcBef>
                <a:spcPts val="0"/>
              </a:spcBef>
              <a:buNone/>
              <a:defRPr b="0" i="0" sz="1800" u="none" cap="none" strike="noStrike"/>
            </a:lvl9pPr>
          </a:lstStyle>
          <a:p/>
        </p:txBody>
      </p:sp>
      <p:sp>
        <p:nvSpPr>
          <p:cNvPr id="10" name="Shape 10"/>
          <p:cNvSpPr txBox="1"/>
          <p:nvPr>
            <p:ph idx="12" type="sldNum"/>
          </p:nvPr>
        </p:nvSpPr>
        <p:spPr>
          <a:xfrm>
            <a:off x="7227360" y="6887160"/>
            <a:ext cx="2348280" cy="521279"/>
          </a:xfrm>
          <a:prstGeom prst="rect">
            <a:avLst/>
          </a:prstGeom>
          <a:noFill/>
          <a:ln>
            <a:noFill/>
          </a:ln>
        </p:spPr>
        <p:txBody>
          <a:bodyPr anchorCtr="0" anchor="t" bIns="0" lIns="0" rIns="0" tIns="0">
            <a:noAutofit/>
          </a:bodyPr>
          <a:lstStyle/>
          <a:p>
            <a:pPr indent="0" lvl="0" marL="0" marR="0" rtl="0" algn="r">
              <a:spcBef>
                <a:spcPts val="0"/>
              </a:spcBef>
              <a:buSzPct val="25000"/>
              <a:buNone/>
            </a:pPr>
            <a:fld id="{00000000-1234-1234-1234-123412341234}" type="slidenum">
              <a:rPr b="0" i="0" lang="en-US" sz="1400" u="none" cap="none" strike="noStrike">
                <a:solidFill>
                  <a:srgbClr val="FFFFFF"/>
                </a:solidFill>
                <a:latin typeface="Times New Roman"/>
                <a:ea typeface="Times New Roman"/>
                <a:cs typeface="Times New Roman"/>
                <a:sym typeface="Times New Roman"/>
              </a:rPr>
              <a:t>‹#›</a:t>
            </a:fld>
          </a:p>
        </p:txBody>
      </p:sp>
      <p:sp>
        <p:nvSpPr>
          <p:cNvPr id="11" name="Shape 11"/>
          <p:cNvSpPr txBox="1"/>
          <p:nvPr>
            <p:ph idx="1" type="body"/>
          </p:nvPr>
        </p:nvSpPr>
        <p:spPr>
          <a:xfrm>
            <a:off x="504000" y="1769040"/>
            <a:ext cx="9071640" cy="4384440"/>
          </a:xfrm>
          <a:prstGeom prst="rect">
            <a:avLst/>
          </a:prstGeom>
          <a:noFill/>
          <a:ln>
            <a:noFill/>
          </a:ln>
        </p:spPr>
        <p:txBody>
          <a:bodyPr anchorCtr="0" anchor="t" bIns="91425" lIns="91425" rIns="91425" tIns="91425"/>
          <a:lstStyle>
            <a:lvl1pPr indent="0" lvl="0" marL="0" marR="0" rtl="0" algn="l">
              <a:spcBef>
                <a:spcPts val="0"/>
              </a:spcBef>
              <a:buNone/>
              <a:defRPr b="0" i="0" sz="1800" u="none" cap="none" strike="noStrike"/>
            </a:lvl1pPr>
            <a:lvl2pPr indent="0" lvl="1" marL="457200" marR="0" rtl="0" algn="l">
              <a:spcBef>
                <a:spcPts val="0"/>
              </a:spcBef>
              <a:buNone/>
              <a:defRPr b="0" i="0" sz="1800" u="none" cap="none" strike="noStrike"/>
            </a:lvl2pPr>
            <a:lvl3pPr indent="0" lvl="2" marL="914400" marR="0" rtl="0" algn="l">
              <a:spcBef>
                <a:spcPts val="0"/>
              </a:spcBef>
              <a:buNone/>
              <a:defRPr b="0" i="0" sz="1800" u="none" cap="none" strike="noStrike"/>
            </a:lvl3pPr>
            <a:lvl4pPr indent="0" lvl="3" marL="1371600" marR="0" rtl="0" algn="l">
              <a:spcBef>
                <a:spcPts val="0"/>
              </a:spcBef>
              <a:buNone/>
              <a:defRPr b="0" i="0" sz="1800" u="none" cap="none" strike="noStrike"/>
            </a:lvl4pPr>
            <a:lvl5pPr indent="0" lvl="4" marL="1828800" marR="0" rtl="0" algn="l">
              <a:spcBef>
                <a:spcPts val="0"/>
              </a:spcBef>
              <a:buNone/>
              <a:defRPr b="0" i="0" sz="1800" u="none" cap="none" strike="noStrike"/>
            </a:lvl5pPr>
            <a:lvl6pPr indent="0" lvl="5" marL="2286000" marR="0" rtl="0" algn="l">
              <a:spcBef>
                <a:spcPts val="0"/>
              </a:spcBef>
              <a:buNone/>
              <a:defRPr b="0" i="0" sz="1800" u="none" cap="none" strike="noStrike"/>
            </a:lvl6pPr>
            <a:lvl7pPr indent="0" lvl="6" marL="2743200" marR="0" rtl="0" algn="l">
              <a:spcBef>
                <a:spcPts val="0"/>
              </a:spcBef>
              <a:buNone/>
              <a:defRPr b="0" i="0" sz="1800" u="none" cap="none" strike="noStrike"/>
            </a:lvl7pPr>
            <a:lvl8pPr indent="0" lvl="7" marL="3200400" marR="0" rtl="0" algn="l">
              <a:spcBef>
                <a:spcPts val="0"/>
              </a:spcBef>
              <a:buNone/>
              <a:defRPr b="0" i="0" sz="1800" u="none" cap="none" strike="noStrike"/>
            </a:lvl8pPr>
            <a:lvl9pPr indent="0" lvl="8" marL="3657600" marR="0" rtl="0" algn="l">
              <a:spcBef>
                <a:spcPts val="0"/>
              </a:spcBef>
              <a:buNone/>
              <a:defRPr b="0" i="0" sz="1800" u="none" cap="none" strike="noStrike"/>
            </a:lvl9pPr>
          </a:lstStyle>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0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2.png"/><Relationship Id="rId4" Type="http://schemas.openxmlformats.org/officeDocument/2006/relationships/image" Target="../media/image14.png"/><Relationship Id="rId5" Type="http://schemas.openxmlformats.org/officeDocument/2006/relationships/image" Target="../media/image23.png"/><Relationship Id="rId6" Type="http://schemas.openxmlformats.org/officeDocument/2006/relationships/image" Target="../media/image17.png"/><Relationship Id="rId7" Type="http://schemas.openxmlformats.org/officeDocument/2006/relationships/image" Target="../media/image2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21.png"/><Relationship Id="rId6"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2.png"/><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2.png"/><Relationship Id="rId4" Type="http://schemas.openxmlformats.org/officeDocument/2006/relationships/image" Target="../media/image16.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02.jpg"/><Relationship Id="rId4" Type="http://schemas.openxmlformats.org/officeDocument/2006/relationships/image" Target="../media/image1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05.png"/><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04.jpg"/><Relationship Id="rId4" Type="http://schemas.openxmlformats.org/officeDocument/2006/relationships/image" Target="../media/image22.jpg"/><Relationship Id="rId5" Type="http://schemas.openxmlformats.org/officeDocument/2006/relationships/image" Target="../media/image03.jpg"/><Relationship Id="rId6" Type="http://schemas.openxmlformats.org/officeDocument/2006/relationships/image" Target="../media/image1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06.png"/><Relationship Id="rId4" Type="http://schemas.openxmlformats.org/officeDocument/2006/relationships/image" Target="../media/image08.png"/><Relationship Id="rId5" Type="http://schemas.openxmlformats.org/officeDocument/2006/relationships/image" Target="../media/image07.png"/><Relationship Id="rId6"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09.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10.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3" name="Shape 73"/>
        <p:cNvGrpSpPr/>
        <p:nvPr/>
      </p:nvGrpSpPr>
      <p:grpSpPr>
        <a:xfrm>
          <a:off x="0" y="0"/>
          <a:ext cx="0" cy="0"/>
          <a:chOff x="0" y="0"/>
          <a:chExt cx="0" cy="0"/>
        </a:xfrm>
      </p:grpSpPr>
      <p:sp>
        <p:nvSpPr>
          <p:cNvPr id="74" name="Shape 74"/>
          <p:cNvSpPr txBox="1"/>
          <p:nvPr/>
        </p:nvSpPr>
        <p:spPr>
          <a:xfrm>
            <a:off x="504000" y="301319"/>
            <a:ext cx="9071640" cy="1262160"/>
          </a:xfrm>
          <a:prstGeom prst="rect">
            <a:avLst/>
          </a:prstGeom>
          <a:noFill/>
          <a:ln>
            <a:noFill/>
          </a:ln>
        </p:spPr>
        <p:txBody>
          <a:bodyPr anchorCtr="0" anchor="ctr" bIns="0" lIns="0" rIns="0" tIns="0">
            <a:noAutofit/>
          </a:bodyPr>
          <a:lstStyle/>
          <a:p>
            <a:pPr indent="0" lvl="0" marL="0" marR="0" rtl="0" algn="ctr">
              <a:spcBef>
                <a:spcPts val="0"/>
              </a:spcBef>
              <a:buSzPct val="25000"/>
              <a:buNone/>
            </a:pPr>
            <a:r>
              <a:rPr b="1" i="1" lang="en-US" sz="5400" u="none" cap="none" strike="noStrike">
                <a:solidFill>
                  <a:schemeClr val="lt1"/>
                </a:solidFill>
                <a:latin typeface="Verdana"/>
                <a:ea typeface="Verdana"/>
                <a:cs typeface="Verdana"/>
                <a:sym typeface="Verdana"/>
              </a:rPr>
              <a:t>MedNET</a:t>
            </a:r>
          </a:p>
        </p:txBody>
      </p:sp>
      <p:sp>
        <p:nvSpPr>
          <p:cNvPr id="75" name="Shape 75"/>
          <p:cNvSpPr txBox="1"/>
          <p:nvPr/>
        </p:nvSpPr>
        <p:spPr>
          <a:xfrm>
            <a:off x="5151960" y="1769040"/>
            <a:ext cx="4426560" cy="5733360"/>
          </a:xfrm>
          <a:prstGeom prst="rect">
            <a:avLst/>
          </a:prstGeom>
          <a:noFill/>
          <a:ln>
            <a:noFill/>
          </a:ln>
        </p:spPr>
        <p:txBody>
          <a:bodyPr anchorCtr="0" anchor="t" bIns="0" lIns="0" rIns="0" tIns="0">
            <a:noAutofit/>
          </a:bodyPr>
          <a:lstStyle/>
          <a:p>
            <a:pPr indent="0" lvl="0" marL="0" marR="0" rtl="0" algn="l">
              <a:spcBef>
                <a:spcPts val="0"/>
              </a:spcBef>
              <a:buNone/>
            </a:pPr>
            <a:r>
              <a:t/>
            </a:r>
            <a:endParaRPr b="0" sz="3200" strike="noStrike">
              <a:solidFill>
                <a:srgbClr val="FFFFFF"/>
              </a:solidFill>
              <a:latin typeface="Arial"/>
              <a:ea typeface="Arial"/>
              <a:cs typeface="Arial"/>
              <a:sym typeface="Arial"/>
            </a:endParaRPr>
          </a:p>
          <a:p>
            <a:pPr indent="0" lvl="0" marL="0" marR="0" rtl="0" algn="l">
              <a:spcBef>
                <a:spcPts val="0"/>
              </a:spcBef>
              <a:buNone/>
            </a:pPr>
            <a:r>
              <a:t/>
            </a:r>
            <a:endParaRPr b="0" sz="3200" strike="noStrike">
              <a:solidFill>
                <a:srgbClr val="FFFFFF"/>
              </a:solidFill>
              <a:latin typeface="Arial"/>
              <a:ea typeface="Arial"/>
              <a:cs typeface="Arial"/>
              <a:sym typeface="Arial"/>
            </a:endParaRPr>
          </a:p>
          <a:p>
            <a:pPr indent="0" lvl="0" marL="0" marR="0" rtl="0" algn="l">
              <a:spcBef>
                <a:spcPts val="0"/>
              </a:spcBef>
              <a:buNone/>
            </a:pPr>
            <a:r>
              <a:t/>
            </a:r>
            <a:endParaRPr b="0" sz="3200" strike="noStrike">
              <a:solidFill>
                <a:srgbClr val="FFFFFF"/>
              </a:solidFill>
              <a:latin typeface="Arial"/>
              <a:ea typeface="Arial"/>
              <a:cs typeface="Arial"/>
              <a:sym typeface="Arial"/>
            </a:endParaRPr>
          </a:p>
          <a:p>
            <a:pPr indent="0" lvl="0" marL="0" marR="0" rtl="0" algn="l">
              <a:spcBef>
                <a:spcPts val="0"/>
              </a:spcBef>
              <a:buNone/>
            </a:pPr>
            <a:r>
              <a:t/>
            </a:r>
            <a:endParaRPr b="0" sz="3200" strike="noStrike">
              <a:solidFill>
                <a:srgbClr val="FFFFFF"/>
              </a:solidFill>
              <a:latin typeface="Arial"/>
              <a:ea typeface="Arial"/>
              <a:cs typeface="Arial"/>
              <a:sym typeface="Arial"/>
            </a:endParaRPr>
          </a:p>
          <a:p>
            <a:pPr indent="0" lvl="0" marL="0" marR="0" rtl="0" algn="l">
              <a:spcBef>
                <a:spcPts val="0"/>
              </a:spcBef>
              <a:buNone/>
            </a:pPr>
            <a:r>
              <a:t/>
            </a:r>
            <a:endParaRPr b="0" sz="3200" strike="noStrike">
              <a:solidFill>
                <a:srgbClr val="FFFFFF"/>
              </a:solidFill>
              <a:latin typeface="Arial"/>
              <a:ea typeface="Arial"/>
              <a:cs typeface="Arial"/>
              <a:sym typeface="Arial"/>
            </a:endParaRPr>
          </a:p>
          <a:p>
            <a:pPr indent="0" lvl="0" marL="0" marR="0" rtl="0" algn="l">
              <a:spcBef>
                <a:spcPts val="0"/>
              </a:spcBef>
              <a:buNone/>
            </a:pPr>
            <a:r>
              <a:t/>
            </a:r>
            <a:endParaRPr b="0" sz="3200" strike="noStrike">
              <a:solidFill>
                <a:srgbClr val="FFFFFF"/>
              </a:solidFill>
              <a:latin typeface="Arial"/>
              <a:ea typeface="Arial"/>
              <a:cs typeface="Arial"/>
              <a:sym typeface="Arial"/>
            </a:endParaRPr>
          </a:p>
          <a:p>
            <a:pPr indent="0" lvl="0" marL="0" marR="0" rtl="0" algn="l">
              <a:spcBef>
                <a:spcPts val="0"/>
              </a:spcBef>
              <a:buNone/>
            </a:pPr>
            <a:r>
              <a:t/>
            </a:r>
            <a:endParaRPr b="0" sz="3200" strike="noStrike">
              <a:solidFill>
                <a:srgbClr val="FFFFFF"/>
              </a:solidFill>
              <a:latin typeface="Arial"/>
              <a:ea typeface="Arial"/>
              <a:cs typeface="Arial"/>
              <a:sym typeface="Arial"/>
            </a:endParaRPr>
          </a:p>
          <a:p>
            <a:pPr indent="0" lvl="0" marL="0" marR="0" rtl="0" algn="l">
              <a:spcBef>
                <a:spcPts val="0"/>
              </a:spcBef>
              <a:buNone/>
            </a:pPr>
            <a:r>
              <a:t/>
            </a:r>
            <a:endParaRPr b="0" sz="3200" strike="noStrike">
              <a:solidFill>
                <a:srgbClr val="FFFFFF"/>
              </a:solidFill>
              <a:latin typeface="Arial"/>
              <a:ea typeface="Arial"/>
              <a:cs typeface="Arial"/>
              <a:sym typeface="Arial"/>
            </a:endParaRPr>
          </a:p>
          <a:p>
            <a:pPr indent="0" lvl="0" marL="0" marR="0" rtl="0" algn="l">
              <a:spcBef>
                <a:spcPts val="0"/>
              </a:spcBef>
              <a:buNone/>
            </a:pPr>
            <a:r>
              <a:t/>
            </a:r>
            <a:endParaRPr b="0" sz="3200" strike="noStrike">
              <a:solidFill>
                <a:srgbClr val="FFFFFF"/>
              </a:solidFill>
              <a:latin typeface="Arial"/>
              <a:ea typeface="Arial"/>
              <a:cs typeface="Arial"/>
              <a:sym typeface="Arial"/>
            </a:endParaRPr>
          </a:p>
        </p:txBody>
      </p:sp>
      <p:sp>
        <p:nvSpPr>
          <p:cNvPr id="76" name="Shape 76"/>
          <p:cNvSpPr txBox="1"/>
          <p:nvPr/>
        </p:nvSpPr>
        <p:spPr>
          <a:xfrm>
            <a:off x="504000" y="4561560"/>
            <a:ext cx="9070919" cy="2331359"/>
          </a:xfrm>
          <a:prstGeom prst="rect">
            <a:avLst/>
          </a:prstGeom>
          <a:noFill/>
          <a:ln>
            <a:noFill/>
          </a:ln>
        </p:spPr>
        <p:txBody>
          <a:bodyPr anchorCtr="0" anchor="t" bIns="0" lIns="0" rIns="0" tIns="0">
            <a:noAutofit/>
          </a:bodyPr>
          <a:lstStyle/>
          <a:p>
            <a:pPr indent="0" lvl="0" marL="0" marR="0" rtl="0" algn="ctr">
              <a:spcBef>
                <a:spcPts val="0"/>
              </a:spcBef>
              <a:buSzPct val="25000"/>
              <a:buNone/>
            </a:pPr>
            <a:r>
              <a:rPr b="1" i="1" lang="en-US" sz="3200" strike="noStrike">
                <a:solidFill>
                  <a:schemeClr val="lt1"/>
                </a:solidFill>
                <a:latin typeface="Playfair Display"/>
                <a:ea typeface="Playfair Display"/>
                <a:cs typeface="Playfair Display"/>
                <a:sym typeface="Playfair Display"/>
              </a:rPr>
              <a:t>Creative Brief</a:t>
            </a:r>
          </a:p>
          <a:p>
            <a:pPr indent="0" lvl="0" marL="0" marR="0" rtl="0" algn="ctr">
              <a:spcBef>
                <a:spcPts val="0"/>
              </a:spcBef>
              <a:buSzPct val="25000"/>
              <a:buNone/>
            </a:pPr>
            <a:r>
              <a:rPr b="1" i="1" lang="en-US" sz="2000" strike="noStrike">
                <a:solidFill>
                  <a:schemeClr val="lt1"/>
                </a:solidFill>
                <a:latin typeface="Playfair Display"/>
                <a:ea typeface="Playfair Display"/>
                <a:cs typeface="Playfair Display"/>
                <a:sym typeface="Playfair Display"/>
              </a:rPr>
              <a:t>Created by:</a:t>
            </a:r>
          </a:p>
          <a:p>
            <a:pPr indent="0" lvl="0" marL="0" marR="0" rtl="0" algn="ctr">
              <a:spcBef>
                <a:spcPts val="0"/>
              </a:spcBef>
              <a:buSzPct val="25000"/>
              <a:buNone/>
            </a:pPr>
            <a:br>
              <a:rPr b="1" i="1" lang="en-US" sz="2000" strike="noStrike">
                <a:solidFill>
                  <a:schemeClr val="lt1"/>
                </a:solidFill>
                <a:latin typeface="Playfair Display"/>
                <a:ea typeface="Playfair Display"/>
                <a:cs typeface="Playfair Display"/>
                <a:sym typeface="Playfair Display"/>
              </a:rPr>
            </a:br>
            <a:r>
              <a:rPr b="1" i="1" lang="en-US" sz="2000" strike="noStrike">
                <a:solidFill>
                  <a:schemeClr val="lt1"/>
                </a:solidFill>
                <a:latin typeface="Playfair Display"/>
                <a:ea typeface="Playfair Display"/>
                <a:cs typeface="Playfair Display"/>
                <a:sym typeface="Playfair Display"/>
              </a:rPr>
              <a:t>Michael Wilson</a:t>
            </a:r>
            <a:br>
              <a:rPr b="1" i="1" lang="en-US" sz="2000" strike="noStrike">
                <a:solidFill>
                  <a:schemeClr val="lt1"/>
                </a:solidFill>
                <a:latin typeface="Playfair Display"/>
                <a:ea typeface="Playfair Display"/>
                <a:cs typeface="Playfair Display"/>
                <a:sym typeface="Playfair Display"/>
              </a:rPr>
            </a:br>
            <a:br>
              <a:rPr b="1" i="1" lang="en-US" sz="2000" strike="noStrike">
                <a:solidFill>
                  <a:schemeClr val="lt1"/>
                </a:solidFill>
                <a:latin typeface="Playfair Display"/>
                <a:ea typeface="Playfair Display"/>
                <a:cs typeface="Playfair Display"/>
                <a:sym typeface="Playfair Display"/>
              </a:rPr>
            </a:br>
            <a:r>
              <a:rPr b="1" i="1" lang="en-US" sz="2000" strike="noStrike">
                <a:solidFill>
                  <a:schemeClr val="lt1"/>
                </a:solidFill>
                <a:latin typeface="Playfair Display"/>
                <a:ea typeface="Playfair Display"/>
                <a:cs typeface="Playfair Display"/>
                <a:sym typeface="Playfair Display"/>
              </a:rPr>
              <a:t>Coding Student</a:t>
            </a:r>
          </a:p>
        </p:txBody>
      </p:sp>
      <p:sp>
        <p:nvSpPr>
          <p:cNvPr id="77" name="Shape 77"/>
          <p:cNvSpPr txBox="1"/>
          <p:nvPr>
            <p:ph idx="12" type="sldNum"/>
          </p:nvPr>
        </p:nvSpPr>
        <p:spPr>
          <a:xfrm>
            <a:off x="9433259" y="6981107"/>
            <a:ext cx="604800" cy="578700"/>
          </a:xfrm>
          <a:prstGeom prst="rect">
            <a:avLst/>
          </a:prstGeom>
        </p:spPr>
        <p:txBody>
          <a:bodyPr anchorCtr="0" anchor="t" bIns="0" lIns="0" rIns="0" tIns="0">
            <a:noAutofit/>
          </a:bodyPr>
          <a:lstStyle/>
          <a:p>
            <a:pPr lvl="0" algn="ctr">
              <a:spcBef>
                <a:spcPts val="0"/>
              </a:spcBef>
              <a:buNone/>
            </a:pPr>
            <a:fld id="{00000000-1234-1234-1234-123412341234}" type="slidenum">
              <a:rPr b="1" lang="en-US" sz="3000">
                <a:solidFill>
                  <a:srgbClr val="FF9900"/>
                </a:solidFill>
              </a:rPr>
              <a:t>‹#›</a:t>
            </a:fld>
          </a:p>
        </p:txBody>
      </p:sp>
      <p:pic>
        <p:nvPicPr>
          <p:cNvPr descr="Screen Shot 2016-10-13 at 1.12.11 PM.png" id="78" name="Shape 78"/>
          <p:cNvPicPr preferRelativeResize="0"/>
          <p:nvPr/>
        </p:nvPicPr>
        <p:blipFill>
          <a:blip r:embed="rId3">
            <a:alphaModFix/>
          </a:blip>
          <a:stretch>
            <a:fillRect/>
          </a:stretch>
        </p:blipFill>
        <p:spPr>
          <a:xfrm>
            <a:off x="3659225" y="1321299"/>
            <a:ext cx="2760474" cy="2939724"/>
          </a:xfrm>
          <a:prstGeom prst="rect">
            <a:avLst/>
          </a:prstGeom>
          <a:noFill/>
          <a:ln>
            <a:noFill/>
          </a:ln>
        </p:spPr>
      </p:pic>
    </p:spTree>
  </p:cSld>
  <p:clrMapOvr>
    <a:masterClrMapping/>
  </p:clrMapOvr>
  <mc:AlternateContent>
    <mc:Choice Requires="p14">
      <p:transition spd="med">
        <p14:prism dir="l"/>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8" name="Shape 168"/>
        <p:cNvGrpSpPr/>
        <p:nvPr/>
      </p:nvGrpSpPr>
      <p:grpSpPr>
        <a:xfrm>
          <a:off x="0" y="0"/>
          <a:ext cx="0" cy="0"/>
          <a:chOff x="0" y="0"/>
          <a:chExt cx="0" cy="0"/>
        </a:xfrm>
      </p:grpSpPr>
      <p:sp>
        <p:nvSpPr>
          <p:cNvPr id="169" name="Shape 169"/>
          <p:cNvSpPr txBox="1"/>
          <p:nvPr/>
        </p:nvSpPr>
        <p:spPr>
          <a:xfrm>
            <a:off x="504000" y="301319"/>
            <a:ext cx="9071640" cy="1262160"/>
          </a:xfrm>
          <a:prstGeom prst="rect">
            <a:avLst/>
          </a:prstGeom>
          <a:noFill/>
          <a:ln>
            <a:noFill/>
          </a:ln>
        </p:spPr>
        <p:txBody>
          <a:bodyPr anchorCtr="0" anchor="ctr" bIns="0" lIns="0" rIns="0" tIns="0">
            <a:noAutofit/>
          </a:bodyPr>
          <a:lstStyle/>
          <a:p>
            <a:pPr indent="0" lvl="0" marL="0" marR="0" rtl="0" algn="ctr">
              <a:spcBef>
                <a:spcPts val="0"/>
              </a:spcBef>
              <a:buSzPct val="25000"/>
              <a:buNone/>
            </a:pPr>
            <a:r>
              <a:rPr b="1" i="1" lang="en-US" sz="4400" strike="noStrike">
                <a:solidFill>
                  <a:srgbClr val="FFFFFF"/>
                </a:solidFill>
                <a:latin typeface="Verdana"/>
                <a:ea typeface="Verdana"/>
                <a:cs typeface="Verdana"/>
                <a:sym typeface="Verdana"/>
              </a:rPr>
              <a:t>Style Guide</a:t>
            </a:r>
          </a:p>
        </p:txBody>
      </p:sp>
      <p:pic>
        <p:nvPicPr>
          <p:cNvPr id="170" name="Shape 170"/>
          <p:cNvPicPr preferRelativeResize="0"/>
          <p:nvPr/>
        </p:nvPicPr>
        <p:blipFill rotWithShape="1">
          <a:blip r:embed="rId3">
            <a:alphaModFix/>
          </a:blip>
          <a:srcRect b="0" l="0" r="0" t="0"/>
          <a:stretch/>
        </p:blipFill>
        <p:spPr>
          <a:xfrm>
            <a:off x="182880" y="6035039"/>
            <a:ext cx="1371599" cy="1370159"/>
          </a:xfrm>
          <a:prstGeom prst="rect">
            <a:avLst/>
          </a:prstGeom>
          <a:noFill/>
          <a:ln>
            <a:noFill/>
          </a:ln>
        </p:spPr>
      </p:pic>
      <p:sp>
        <p:nvSpPr>
          <p:cNvPr id="171" name="Shape 171"/>
          <p:cNvSpPr txBox="1"/>
          <p:nvPr/>
        </p:nvSpPr>
        <p:spPr>
          <a:xfrm>
            <a:off x="640075" y="2720325"/>
            <a:ext cx="1005900" cy="616200"/>
          </a:xfrm>
          <a:prstGeom prst="rect">
            <a:avLst/>
          </a:prstGeom>
          <a:noFill/>
          <a:ln>
            <a:noFill/>
          </a:ln>
        </p:spPr>
        <p:txBody>
          <a:bodyPr anchorCtr="0" anchor="ctr" bIns="45000" lIns="90000" rIns="90000" tIns="45000">
            <a:noAutofit/>
          </a:bodyPr>
          <a:lstStyle/>
          <a:p>
            <a:pPr indent="0" lvl="0" marL="0" marR="0" rtl="0" algn="l">
              <a:spcBef>
                <a:spcPts val="0"/>
              </a:spcBef>
              <a:buSzPct val="25000"/>
              <a:buNone/>
            </a:pPr>
            <a:r>
              <a:rPr b="1" lang="en-US" sz="1400" strike="noStrike">
                <a:solidFill>
                  <a:schemeClr val="lt1"/>
                </a:solidFill>
                <a:latin typeface="Courier New"/>
                <a:ea typeface="Courier New"/>
                <a:cs typeface="Courier New"/>
                <a:sym typeface="Courier New"/>
              </a:rPr>
              <a:t>#03588C</a:t>
            </a:r>
          </a:p>
        </p:txBody>
      </p:sp>
      <p:sp>
        <p:nvSpPr>
          <p:cNvPr id="172" name="Shape 172"/>
          <p:cNvSpPr/>
          <p:nvPr/>
        </p:nvSpPr>
        <p:spPr>
          <a:xfrm>
            <a:off x="5669280" y="4114800"/>
            <a:ext cx="2560319" cy="2651760"/>
          </a:xfrm>
          <a:prstGeom prst="rect">
            <a:avLst/>
          </a:prstGeom>
          <a:solidFill>
            <a:srgbClr val="006699"/>
          </a:solidFill>
          <a:ln cap="flat" cmpd="sng" w="9525">
            <a:solidFill>
              <a:srgbClr val="80808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73" name="Shape 173"/>
          <p:cNvSpPr/>
          <p:nvPr/>
        </p:nvSpPr>
        <p:spPr>
          <a:xfrm>
            <a:off x="5648267" y="4115885"/>
            <a:ext cx="2560200" cy="2649600"/>
          </a:xfrm>
          <a:custGeom>
            <a:pathLst>
              <a:path extrusionOk="0" h="120000" w="120000">
                <a:moveTo>
                  <a:pt x="29991" y="0"/>
                </a:moveTo>
                <a:lnTo>
                  <a:pt x="89974" y="0"/>
                </a:lnTo>
                <a:lnTo>
                  <a:pt x="89974" y="28981"/>
                </a:lnTo>
                <a:lnTo>
                  <a:pt x="119983" y="28981"/>
                </a:lnTo>
                <a:lnTo>
                  <a:pt x="119983" y="90986"/>
                </a:lnTo>
                <a:lnTo>
                  <a:pt x="89974" y="90986"/>
                </a:lnTo>
                <a:lnTo>
                  <a:pt x="89974" y="119983"/>
                </a:lnTo>
                <a:lnTo>
                  <a:pt x="29991" y="119983"/>
                </a:lnTo>
                <a:lnTo>
                  <a:pt x="29991" y="90986"/>
                </a:lnTo>
                <a:lnTo>
                  <a:pt x="0" y="90986"/>
                </a:lnTo>
                <a:lnTo>
                  <a:pt x="0" y="28981"/>
                </a:lnTo>
                <a:lnTo>
                  <a:pt x="29991" y="28981"/>
                </a:lnTo>
                <a:lnTo>
                  <a:pt x="29991" y="0"/>
                </a:lnTo>
              </a:path>
            </a:pathLst>
          </a:custGeom>
          <a:solidFill>
            <a:srgbClr val="FFFFFF"/>
          </a:solidFill>
          <a:ln cap="flat" cmpd="sng" w="9525">
            <a:solidFill>
              <a:srgbClr val="808080"/>
            </a:solidFill>
            <a:prstDash val="solid"/>
            <a:round/>
            <a:headEnd len="med" w="med" type="none"/>
            <a:tailEnd len="med" w="med" type="none"/>
          </a:ln>
        </p:spPr>
      </p:sp>
      <p:sp>
        <p:nvSpPr>
          <p:cNvPr id="174" name="Shape 174"/>
          <p:cNvSpPr txBox="1"/>
          <p:nvPr/>
        </p:nvSpPr>
        <p:spPr>
          <a:xfrm>
            <a:off x="6309360" y="3657600"/>
            <a:ext cx="1371599" cy="358560"/>
          </a:xfrm>
          <a:prstGeom prst="rect">
            <a:avLst/>
          </a:prstGeom>
          <a:noFill/>
          <a:ln>
            <a:noFill/>
          </a:ln>
        </p:spPr>
        <p:txBody>
          <a:bodyPr anchorCtr="0" anchor="t" bIns="45000" lIns="90000" rIns="90000" tIns="45000">
            <a:noAutofit/>
          </a:bodyPr>
          <a:lstStyle/>
          <a:p>
            <a:pPr indent="0" lvl="0" marL="0" marR="0" rtl="0" algn="l">
              <a:spcBef>
                <a:spcPts val="0"/>
              </a:spcBef>
              <a:buSzPct val="25000"/>
              <a:buNone/>
            </a:pPr>
            <a:r>
              <a:rPr b="1" i="1" lang="en-US" sz="1800" strike="noStrike">
                <a:solidFill>
                  <a:srgbClr val="FFFFFF"/>
                </a:solidFill>
                <a:latin typeface="Verdana"/>
                <a:ea typeface="Verdana"/>
                <a:cs typeface="Verdana"/>
                <a:sym typeface="Verdana"/>
              </a:rPr>
              <a:t>App Icon</a:t>
            </a:r>
          </a:p>
        </p:txBody>
      </p:sp>
      <p:pic>
        <p:nvPicPr>
          <p:cNvPr id="175" name="Shape 175"/>
          <p:cNvPicPr preferRelativeResize="0"/>
          <p:nvPr/>
        </p:nvPicPr>
        <p:blipFill rotWithShape="1">
          <a:blip r:embed="rId4">
            <a:alphaModFix/>
          </a:blip>
          <a:srcRect b="0" l="0" r="0" t="0"/>
          <a:stretch/>
        </p:blipFill>
        <p:spPr>
          <a:xfrm>
            <a:off x="182880" y="1371600"/>
            <a:ext cx="9692640" cy="1371599"/>
          </a:xfrm>
          <a:prstGeom prst="rect">
            <a:avLst/>
          </a:prstGeom>
          <a:noFill/>
          <a:ln>
            <a:noFill/>
          </a:ln>
        </p:spPr>
      </p:pic>
      <p:sp>
        <p:nvSpPr>
          <p:cNvPr id="176" name="Shape 176"/>
          <p:cNvSpPr txBox="1"/>
          <p:nvPr/>
        </p:nvSpPr>
        <p:spPr>
          <a:xfrm>
            <a:off x="8412425" y="2720325"/>
            <a:ext cx="1005900" cy="616200"/>
          </a:xfrm>
          <a:prstGeom prst="rect">
            <a:avLst/>
          </a:prstGeom>
          <a:noFill/>
          <a:ln>
            <a:noFill/>
          </a:ln>
        </p:spPr>
        <p:txBody>
          <a:bodyPr anchorCtr="0" anchor="ctr" bIns="45000" lIns="90000" rIns="90000" tIns="45000">
            <a:noAutofit/>
          </a:bodyPr>
          <a:lstStyle/>
          <a:p>
            <a:pPr indent="0" lvl="0" marL="0" marR="0" rtl="0" algn="l">
              <a:spcBef>
                <a:spcPts val="0"/>
              </a:spcBef>
              <a:buNone/>
            </a:pPr>
            <a:r>
              <a:rPr b="1" lang="en-US">
                <a:solidFill>
                  <a:srgbClr val="FFFFFF"/>
                </a:solidFill>
                <a:latin typeface="Courier New"/>
                <a:ea typeface="Courier New"/>
                <a:cs typeface="Courier New"/>
                <a:sym typeface="Courier New"/>
              </a:rPr>
              <a:t>#04ADBF</a:t>
            </a:r>
          </a:p>
        </p:txBody>
      </p:sp>
      <p:sp>
        <p:nvSpPr>
          <p:cNvPr id="177" name="Shape 177"/>
          <p:cNvSpPr txBox="1"/>
          <p:nvPr/>
        </p:nvSpPr>
        <p:spPr>
          <a:xfrm>
            <a:off x="4526250" y="2720325"/>
            <a:ext cx="1005900" cy="616200"/>
          </a:xfrm>
          <a:prstGeom prst="rect">
            <a:avLst/>
          </a:prstGeom>
          <a:noFill/>
          <a:ln>
            <a:noFill/>
          </a:ln>
        </p:spPr>
        <p:txBody>
          <a:bodyPr anchorCtr="0" anchor="ctr" bIns="45000" lIns="90000" rIns="90000" tIns="45000">
            <a:noAutofit/>
          </a:bodyPr>
          <a:lstStyle/>
          <a:p>
            <a:pPr indent="0" lvl="0" marL="0" marR="0" rtl="0" algn="l">
              <a:spcBef>
                <a:spcPts val="0"/>
              </a:spcBef>
              <a:buNone/>
            </a:pPr>
            <a:r>
              <a:rPr b="1" lang="en-US">
                <a:solidFill>
                  <a:srgbClr val="FFFFFF"/>
                </a:solidFill>
                <a:latin typeface="Courier New"/>
                <a:ea typeface="Courier New"/>
                <a:cs typeface="Courier New"/>
                <a:sym typeface="Courier New"/>
              </a:rPr>
              <a:t>#03658C</a:t>
            </a:r>
          </a:p>
        </p:txBody>
      </p:sp>
      <p:sp>
        <p:nvSpPr>
          <p:cNvPr id="178" name="Shape 178"/>
          <p:cNvSpPr txBox="1"/>
          <p:nvPr/>
        </p:nvSpPr>
        <p:spPr>
          <a:xfrm>
            <a:off x="6469337" y="2720325"/>
            <a:ext cx="1005900" cy="616200"/>
          </a:xfrm>
          <a:prstGeom prst="rect">
            <a:avLst/>
          </a:prstGeom>
          <a:noFill/>
          <a:ln>
            <a:noFill/>
          </a:ln>
        </p:spPr>
        <p:txBody>
          <a:bodyPr anchorCtr="0" anchor="ctr" bIns="45000" lIns="90000" rIns="90000" tIns="45000">
            <a:noAutofit/>
          </a:bodyPr>
          <a:lstStyle/>
          <a:p>
            <a:pPr indent="0" lvl="0" marL="0" marR="0" rtl="0" algn="l">
              <a:spcBef>
                <a:spcPts val="0"/>
              </a:spcBef>
              <a:buNone/>
            </a:pPr>
            <a:r>
              <a:rPr b="1" lang="en-US">
                <a:solidFill>
                  <a:srgbClr val="FFFFFF"/>
                </a:solidFill>
                <a:latin typeface="Courier New"/>
                <a:ea typeface="Courier New"/>
                <a:cs typeface="Courier New"/>
                <a:sym typeface="Courier New"/>
              </a:rPr>
              <a:t>#049DBF</a:t>
            </a:r>
          </a:p>
        </p:txBody>
      </p:sp>
      <p:sp>
        <p:nvSpPr>
          <p:cNvPr id="179" name="Shape 179"/>
          <p:cNvSpPr txBox="1"/>
          <p:nvPr/>
        </p:nvSpPr>
        <p:spPr>
          <a:xfrm>
            <a:off x="2583162" y="2720325"/>
            <a:ext cx="1005900" cy="616200"/>
          </a:xfrm>
          <a:prstGeom prst="rect">
            <a:avLst/>
          </a:prstGeom>
          <a:noFill/>
          <a:ln>
            <a:noFill/>
          </a:ln>
        </p:spPr>
        <p:txBody>
          <a:bodyPr anchorCtr="0" anchor="ctr" bIns="45000" lIns="90000" rIns="90000" tIns="45000">
            <a:noAutofit/>
          </a:bodyPr>
          <a:lstStyle/>
          <a:p>
            <a:pPr indent="0" lvl="0" marL="0" marR="0" rtl="0" algn="l">
              <a:spcBef>
                <a:spcPts val="0"/>
              </a:spcBef>
              <a:buNone/>
            </a:pPr>
            <a:r>
              <a:rPr b="1" lang="en-US">
                <a:solidFill>
                  <a:srgbClr val="FFFFFF"/>
                </a:solidFill>
                <a:latin typeface="Courier New"/>
                <a:ea typeface="Courier New"/>
                <a:cs typeface="Courier New"/>
                <a:sym typeface="Courier New"/>
              </a:rPr>
              <a:t>#024873</a:t>
            </a:r>
          </a:p>
        </p:txBody>
      </p:sp>
      <p:sp>
        <p:nvSpPr>
          <p:cNvPr id="180" name="Shape 180"/>
          <p:cNvSpPr txBox="1"/>
          <p:nvPr>
            <p:ph idx="12" type="sldNum"/>
          </p:nvPr>
        </p:nvSpPr>
        <p:spPr>
          <a:xfrm>
            <a:off x="9433259" y="6981107"/>
            <a:ext cx="604800" cy="578700"/>
          </a:xfrm>
          <a:prstGeom prst="rect">
            <a:avLst/>
          </a:prstGeom>
        </p:spPr>
        <p:txBody>
          <a:bodyPr anchorCtr="0" anchor="t" bIns="0" lIns="0" rIns="0" tIns="0">
            <a:noAutofit/>
          </a:bodyPr>
          <a:lstStyle/>
          <a:p>
            <a:pPr lvl="0" algn="ctr">
              <a:spcBef>
                <a:spcPts val="0"/>
              </a:spcBef>
              <a:buNone/>
            </a:pPr>
            <a:fld id="{00000000-1234-1234-1234-123412341234}" type="slidenum">
              <a:rPr b="1" lang="en-US" sz="3000">
                <a:solidFill>
                  <a:srgbClr val="FF9900"/>
                </a:solidFill>
              </a:rPr>
              <a:t>‹#›</a:t>
            </a:fld>
          </a:p>
        </p:txBody>
      </p:sp>
      <p:sp>
        <p:nvSpPr>
          <p:cNvPr id="181" name="Shape 181"/>
          <p:cNvSpPr txBox="1"/>
          <p:nvPr/>
        </p:nvSpPr>
        <p:spPr>
          <a:xfrm>
            <a:off x="2067350" y="4427800"/>
            <a:ext cx="1712400" cy="1774200"/>
          </a:xfrm>
          <a:prstGeom prst="rect">
            <a:avLst/>
          </a:prstGeom>
          <a:noFill/>
          <a:ln>
            <a:noFill/>
          </a:ln>
        </p:spPr>
        <p:txBody>
          <a:bodyPr anchorCtr="0" anchor="t" bIns="91425" lIns="91425" rIns="91425" tIns="91425">
            <a:noAutofit/>
          </a:bodyPr>
          <a:lstStyle/>
          <a:p>
            <a:pPr lvl="0">
              <a:spcBef>
                <a:spcPts val="0"/>
              </a:spcBef>
              <a:buNone/>
            </a:pPr>
            <a:r>
              <a:t/>
            </a:r>
            <a:endParaRPr/>
          </a:p>
        </p:txBody>
      </p:sp>
      <p:pic>
        <p:nvPicPr>
          <p:cNvPr descr="medical_logo_by_vishalpandya1991-d5zs5sy.png" id="182" name="Shape 182"/>
          <p:cNvPicPr preferRelativeResize="0"/>
          <p:nvPr/>
        </p:nvPicPr>
        <p:blipFill>
          <a:blip r:embed="rId5">
            <a:alphaModFix/>
          </a:blip>
          <a:stretch>
            <a:fillRect/>
          </a:stretch>
        </p:blipFill>
        <p:spPr>
          <a:xfrm>
            <a:off x="2583174" y="4493375"/>
            <a:ext cx="1232028" cy="1371599"/>
          </a:xfrm>
          <a:prstGeom prst="rect">
            <a:avLst/>
          </a:prstGeom>
          <a:noFill/>
          <a:ln>
            <a:noFill/>
          </a:ln>
        </p:spPr>
      </p:pic>
      <p:pic>
        <p:nvPicPr>
          <p:cNvPr descr="mn-logo.png" id="183" name="Shape 183"/>
          <p:cNvPicPr preferRelativeResize="0"/>
          <p:nvPr/>
        </p:nvPicPr>
        <p:blipFill>
          <a:blip r:embed="rId6">
            <a:alphaModFix amt="57000"/>
          </a:blip>
          <a:stretch>
            <a:fillRect/>
          </a:stretch>
        </p:blipFill>
        <p:spPr>
          <a:xfrm>
            <a:off x="5648275" y="4870074"/>
            <a:ext cx="2560199" cy="1141199"/>
          </a:xfrm>
          <a:prstGeom prst="rect">
            <a:avLst/>
          </a:prstGeom>
          <a:noFill/>
          <a:ln>
            <a:noFill/>
          </a:ln>
        </p:spPr>
      </p:pic>
      <p:sp>
        <p:nvSpPr>
          <p:cNvPr id="184" name="Shape 184"/>
          <p:cNvSpPr txBox="1"/>
          <p:nvPr/>
        </p:nvSpPr>
        <p:spPr>
          <a:xfrm>
            <a:off x="2583125" y="3868975"/>
            <a:ext cx="1232100" cy="246900"/>
          </a:xfrm>
          <a:prstGeom prst="rect">
            <a:avLst/>
          </a:prstGeom>
          <a:noFill/>
          <a:ln>
            <a:noFill/>
          </a:ln>
        </p:spPr>
        <p:txBody>
          <a:bodyPr anchorCtr="0" anchor="t" bIns="91425" lIns="91425" rIns="91425" tIns="91425">
            <a:noAutofit/>
          </a:bodyPr>
          <a:lstStyle/>
          <a:p>
            <a:pPr lvl="0">
              <a:spcBef>
                <a:spcPts val="0"/>
              </a:spcBef>
              <a:buNone/>
            </a:pPr>
            <a:r>
              <a:rPr b="1" lang="en-US" sz="3000">
                <a:solidFill>
                  <a:schemeClr val="lt1"/>
                </a:solidFill>
                <a:latin typeface="Verdana"/>
                <a:ea typeface="Verdana"/>
                <a:cs typeface="Verdana"/>
                <a:sym typeface="Verdana"/>
              </a:rPr>
              <a:t>Logo</a:t>
            </a:r>
          </a:p>
        </p:txBody>
      </p:sp>
      <p:pic>
        <p:nvPicPr>
          <p:cNvPr id="185" name="Shape 185"/>
          <p:cNvPicPr preferRelativeResize="0"/>
          <p:nvPr/>
        </p:nvPicPr>
        <p:blipFill rotWithShape="1">
          <a:blip r:embed="rId7">
            <a:alphaModFix/>
          </a:blip>
          <a:srcRect b="0" l="0" r="0" t="0"/>
          <a:stretch/>
        </p:blipFill>
        <p:spPr>
          <a:xfrm>
            <a:off x="5943625" y="4427800"/>
            <a:ext cx="1969500" cy="2338800"/>
          </a:xfrm>
          <a:prstGeom prst="rect">
            <a:avLst/>
          </a:prstGeom>
          <a:noFill/>
          <a:ln>
            <a:noFill/>
          </a:ln>
        </p:spPr>
      </p:pic>
    </p:spTree>
  </p:cSld>
  <p:clrMapOvr>
    <a:masterClrMapping/>
  </p:clrMapOvr>
  <mc:AlternateContent>
    <mc:Choice Requires="p14">
      <p:transition spd="med">
        <p14:prism dir="l"/>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9" name="Shape 189"/>
        <p:cNvGrpSpPr/>
        <p:nvPr/>
      </p:nvGrpSpPr>
      <p:grpSpPr>
        <a:xfrm>
          <a:off x="0" y="0"/>
          <a:ext cx="0" cy="0"/>
          <a:chOff x="0" y="0"/>
          <a:chExt cx="0" cy="0"/>
        </a:xfrm>
      </p:grpSpPr>
      <p:sp>
        <p:nvSpPr>
          <p:cNvPr id="190" name="Shape 190"/>
          <p:cNvSpPr txBox="1"/>
          <p:nvPr/>
        </p:nvSpPr>
        <p:spPr>
          <a:xfrm>
            <a:off x="504000" y="301319"/>
            <a:ext cx="9071700" cy="1262100"/>
          </a:xfrm>
          <a:prstGeom prst="rect">
            <a:avLst/>
          </a:prstGeom>
          <a:noFill/>
          <a:ln>
            <a:noFill/>
          </a:ln>
        </p:spPr>
        <p:txBody>
          <a:bodyPr anchorCtr="0" anchor="ctr" bIns="0" lIns="0" rIns="0" tIns="0">
            <a:noAutofit/>
          </a:bodyPr>
          <a:lstStyle/>
          <a:p>
            <a:pPr indent="0" lvl="0" marL="0" marR="0" rtl="0" algn="ctr">
              <a:spcBef>
                <a:spcPts val="0"/>
              </a:spcBef>
              <a:buSzPct val="25000"/>
              <a:buNone/>
            </a:pPr>
            <a:r>
              <a:rPr b="1" i="1" lang="en-US" sz="4140">
                <a:solidFill>
                  <a:srgbClr val="FFFFFF"/>
                </a:solidFill>
                <a:latin typeface="Verdana"/>
                <a:ea typeface="Verdana"/>
                <a:cs typeface="Verdana"/>
                <a:sym typeface="Verdana"/>
              </a:rPr>
              <a:t>Features of MedNET</a:t>
            </a:r>
          </a:p>
        </p:txBody>
      </p:sp>
      <p:pic>
        <p:nvPicPr>
          <p:cNvPr id="191" name="Shape 191"/>
          <p:cNvPicPr preferRelativeResize="0"/>
          <p:nvPr/>
        </p:nvPicPr>
        <p:blipFill rotWithShape="1">
          <a:blip r:embed="rId3">
            <a:alphaModFix/>
          </a:blip>
          <a:srcRect b="0" l="0" r="0" t="0"/>
          <a:stretch/>
        </p:blipFill>
        <p:spPr>
          <a:xfrm>
            <a:off x="182880" y="6035039"/>
            <a:ext cx="1371600" cy="1370100"/>
          </a:xfrm>
          <a:prstGeom prst="rect">
            <a:avLst/>
          </a:prstGeom>
          <a:noFill/>
          <a:ln>
            <a:noFill/>
          </a:ln>
        </p:spPr>
      </p:pic>
      <p:sp>
        <p:nvSpPr>
          <p:cNvPr id="192" name="Shape 192"/>
          <p:cNvSpPr txBox="1"/>
          <p:nvPr>
            <p:ph idx="12" type="sldNum"/>
          </p:nvPr>
        </p:nvSpPr>
        <p:spPr>
          <a:xfrm>
            <a:off x="9433259" y="6981107"/>
            <a:ext cx="604800" cy="578700"/>
          </a:xfrm>
          <a:prstGeom prst="rect">
            <a:avLst/>
          </a:prstGeom>
        </p:spPr>
        <p:txBody>
          <a:bodyPr anchorCtr="0" anchor="t" bIns="0" lIns="0" rIns="0" tIns="0">
            <a:noAutofit/>
          </a:bodyPr>
          <a:lstStyle/>
          <a:p>
            <a:pPr lvl="0" algn="ctr">
              <a:spcBef>
                <a:spcPts val="0"/>
              </a:spcBef>
              <a:buNone/>
            </a:pPr>
            <a:fld id="{00000000-1234-1234-1234-123412341234}" type="slidenum">
              <a:rPr b="1" lang="en-US" sz="3000">
                <a:solidFill>
                  <a:srgbClr val="FF9900"/>
                </a:solidFill>
              </a:rPr>
              <a:t>‹#›</a:t>
            </a:fld>
          </a:p>
        </p:txBody>
      </p:sp>
      <p:sp>
        <p:nvSpPr>
          <p:cNvPr id="193" name="Shape 193"/>
          <p:cNvSpPr txBox="1"/>
          <p:nvPr/>
        </p:nvSpPr>
        <p:spPr>
          <a:xfrm>
            <a:off x="182875" y="1727925"/>
            <a:ext cx="2856300" cy="3562200"/>
          </a:xfrm>
          <a:prstGeom prst="rect">
            <a:avLst/>
          </a:prstGeom>
          <a:noFill/>
          <a:ln>
            <a:noFill/>
          </a:ln>
        </p:spPr>
        <p:txBody>
          <a:bodyPr anchorCtr="0" anchor="t" bIns="91425" lIns="91425" rIns="91425" tIns="91425">
            <a:noAutofit/>
          </a:bodyPr>
          <a:lstStyle/>
          <a:p>
            <a:pPr lvl="0" rtl="0" algn="ctr">
              <a:spcBef>
                <a:spcPts val="0"/>
              </a:spcBef>
              <a:buNone/>
            </a:pPr>
            <a:r>
              <a:rPr b="1" i="1" lang="en-US" sz="3000" u="sng">
                <a:solidFill>
                  <a:schemeClr val="lt1"/>
                </a:solidFill>
                <a:latin typeface="Verdana"/>
                <a:ea typeface="Verdana"/>
                <a:cs typeface="Verdana"/>
                <a:sym typeface="Verdana"/>
              </a:rPr>
              <a:t>Core</a:t>
            </a:r>
          </a:p>
          <a:p>
            <a:pPr lvl="0" rtl="0" algn="ctr">
              <a:spcBef>
                <a:spcPts val="0"/>
              </a:spcBef>
              <a:buNone/>
            </a:pPr>
            <a:r>
              <a:t/>
            </a:r>
            <a:endParaRPr b="1" i="1" u="sng">
              <a:solidFill>
                <a:schemeClr val="lt1"/>
              </a:solidFill>
              <a:latin typeface="Verdana"/>
              <a:ea typeface="Verdana"/>
              <a:cs typeface="Verdana"/>
              <a:sym typeface="Verdana"/>
            </a:endParaRPr>
          </a:p>
          <a:p>
            <a:pPr lvl="0" rtl="0" algn="ctr">
              <a:spcBef>
                <a:spcPts val="0"/>
              </a:spcBef>
              <a:buNone/>
            </a:pPr>
            <a:r>
              <a:rPr b="1" i="1" lang="en-US">
                <a:solidFill>
                  <a:schemeClr val="lt1"/>
                </a:solidFill>
                <a:latin typeface="Verdana"/>
                <a:ea typeface="Verdana"/>
                <a:cs typeface="Verdana"/>
                <a:sym typeface="Verdana"/>
              </a:rPr>
              <a:t>Store Medical information</a:t>
            </a:r>
          </a:p>
          <a:p>
            <a:pPr lvl="0" rtl="0" algn="ctr">
              <a:spcBef>
                <a:spcPts val="0"/>
              </a:spcBef>
              <a:buNone/>
            </a:pPr>
            <a:r>
              <a:t/>
            </a:r>
            <a:endParaRPr b="1" i="1">
              <a:solidFill>
                <a:schemeClr val="lt1"/>
              </a:solidFill>
              <a:latin typeface="Verdana"/>
              <a:ea typeface="Verdana"/>
              <a:cs typeface="Verdana"/>
              <a:sym typeface="Verdana"/>
            </a:endParaRPr>
          </a:p>
          <a:p>
            <a:pPr lvl="0" rtl="0" algn="ctr">
              <a:spcBef>
                <a:spcPts val="0"/>
              </a:spcBef>
              <a:buNone/>
            </a:pPr>
            <a:r>
              <a:t/>
            </a:r>
            <a:endParaRPr b="1" i="1">
              <a:solidFill>
                <a:schemeClr val="lt1"/>
              </a:solidFill>
              <a:latin typeface="Verdana"/>
              <a:ea typeface="Verdana"/>
              <a:cs typeface="Verdana"/>
              <a:sym typeface="Verdana"/>
            </a:endParaRPr>
          </a:p>
          <a:p>
            <a:pPr lvl="0" rtl="0" algn="ctr">
              <a:spcBef>
                <a:spcPts val="0"/>
              </a:spcBef>
              <a:buNone/>
            </a:pPr>
            <a:r>
              <a:rPr b="1" i="1" lang="en-US">
                <a:solidFill>
                  <a:schemeClr val="lt1"/>
                </a:solidFill>
                <a:latin typeface="Verdana"/>
                <a:ea typeface="Verdana"/>
                <a:cs typeface="Verdana"/>
                <a:sym typeface="Verdana"/>
              </a:rPr>
              <a:t>Multiple Logins</a:t>
            </a:r>
          </a:p>
          <a:p>
            <a:pPr lvl="0" rtl="0" algn="ctr">
              <a:spcBef>
                <a:spcPts val="0"/>
              </a:spcBef>
              <a:buNone/>
            </a:pPr>
            <a:r>
              <a:t/>
            </a:r>
            <a:endParaRPr b="1" i="1">
              <a:solidFill>
                <a:schemeClr val="lt1"/>
              </a:solidFill>
              <a:latin typeface="Verdana"/>
              <a:ea typeface="Verdana"/>
              <a:cs typeface="Verdana"/>
              <a:sym typeface="Verdana"/>
            </a:endParaRPr>
          </a:p>
          <a:p>
            <a:pPr lvl="0" rtl="0" algn="ctr">
              <a:spcBef>
                <a:spcPts val="0"/>
              </a:spcBef>
              <a:buNone/>
            </a:pPr>
            <a:r>
              <a:t/>
            </a:r>
            <a:endParaRPr b="1" i="1">
              <a:solidFill>
                <a:schemeClr val="lt1"/>
              </a:solidFill>
              <a:latin typeface="Verdana"/>
              <a:ea typeface="Verdana"/>
              <a:cs typeface="Verdana"/>
              <a:sym typeface="Verdana"/>
            </a:endParaRPr>
          </a:p>
          <a:p>
            <a:pPr lvl="0" rtl="0" algn="ctr">
              <a:spcBef>
                <a:spcPts val="0"/>
              </a:spcBef>
              <a:buNone/>
            </a:pPr>
            <a:r>
              <a:t/>
            </a:r>
            <a:endParaRPr b="1" i="1">
              <a:solidFill>
                <a:schemeClr val="lt1"/>
              </a:solidFill>
              <a:latin typeface="Verdana"/>
              <a:ea typeface="Verdana"/>
              <a:cs typeface="Verdana"/>
              <a:sym typeface="Verdana"/>
            </a:endParaRPr>
          </a:p>
          <a:p>
            <a:pPr lvl="0" algn="ctr">
              <a:spcBef>
                <a:spcPts val="0"/>
              </a:spcBef>
              <a:buNone/>
            </a:pPr>
            <a:r>
              <a:rPr b="1" i="1" lang="en-US">
                <a:solidFill>
                  <a:schemeClr val="lt1"/>
                </a:solidFill>
                <a:latin typeface="Verdana"/>
                <a:ea typeface="Verdana"/>
                <a:cs typeface="Verdana"/>
                <a:sym typeface="Verdana"/>
              </a:rPr>
              <a:t>Never be without your medical history</a:t>
            </a:r>
          </a:p>
        </p:txBody>
      </p:sp>
      <p:sp>
        <p:nvSpPr>
          <p:cNvPr id="194" name="Shape 194"/>
          <p:cNvSpPr txBox="1"/>
          <p:nvPr/>
        </p:nvSpPr>
        <p:spPr>
          <a:xfrm>
            <a:off x="3355510" y="1727924"/>
            <a:ext cx="3119100" cy="3562200"/>
          </a:xfrm>
          <a:prstGeom prst="rect">
            <a:avLst/>
          </a:prstGeom>
          <a:noFill/>
          <a:ln>
            <a:noFill/>
          </a:ln>
        </p:spPr>
        <p:txBody>
          <a:bodyPr anchorCtr="0" anchor="t" bIns="91425" lIns="91425" rIns="91425" tIns="91425">
            <a:noAutofit/>
          </a:bodyPr>
          <a:lstStyle/>
          <a:p>
            <a:pPr lvl="0" rtl="0" algn="ctr">
              <a:spcBef>
                <a:spcPts val="0"/>
              </a:spcBef>
              <a:buNone/>
            </a:pPr>
            <a:r>
              <a:rPr b="1" i="1" lang="en-US" sz="3000" u="sng">
                <a:solidFill>
                  <a:schemeClr val="lt1"/>
                </a:solidFill>
                <a:latin typeface="Verdana"/>
                <a:ea typeface="Verdana"/>
                <a:cs typeface="Verdana"/>
                <a:sym typeface="Verdana"/>
              </a:rPr>
              <a:t>Supporting</a:t>
            </a:r>
          </a:p>
          <a:p>
            <a:pPr lvl="0" rtl="0" algn="ctr">
              <a:spcBef>
                <a:spcPts val="0"/>
              </a:spcBef>
              <a:buNone/>
            </a:pPr>
            <a:r>
              <a:t/>
            </a:r>
            <a:endParaRPr b="1" i="1">
              <a:solidFill>
                <a:schemeClr val="lt1"/>
              </a:solidFill>
              <a:latin typeface="Verdana"/>
              <a:ea typeface="Verdana"/>
              <a:cs typeface="Verdana"/>
              <a:sym typeface="Verdana"/>
            </a:endParaRPr>
          </a:p>
          <a:p>
            <a:pPr lvl="0" rtl="0" algn="ctr">
              <a:spcBef>
                <a:spcPts val="0"/>
              </a:spcBef>
              <a:buNone/>
            </a:pPr>
            <a:r>
              <a:t/>
            </a:r>
            <a:endParaRPr b="1" i="1">
              <a:solidFill>
                <a:schemeClr val="lt1"/>
              </a:solidFill>
              <a:latin typeface="Verdana"/>
              <a:ea typeface="Verdana"/>
              <a:cs typeface="Verdana"/>
              <a:sym typeface="Verdana"/>
            </a:endParaRPr>
          </a:p>
          <a:p>
            <a:pPr lvl="0" rtl="0" algn="l">
              <a:spcBef>
                <a:spcPts val="0"/>
              </a:spcBef>
              <a:buNone/>
            </a:pPr>
            <a:r>
              <a:t/>
            </a:r>
            <a:endParaRPr b="1" i="1">
              <a:solidFill>
                <a:schemeClr val="lt1"/>
              </a:solidFill>
              <a:latin typeface="Verdana"/>
              <a:ea typeface="Verdana"/>
              <a:cs typeface="Verdana"/>
              <a:sym typeface="Verdana"/>
            </a:endParaRPr>
          </a:p>
        </p:txBody>
      </p:sp>
      <p:sp>
        <p:nvSpPr>
          <p:cNvPr id="195" name="Shape 195"/>
          <p:cNvSpPr txBox="1"/>
          <p:nvPr/>
        </p:nvSpPr>
        <p:spPr>
          <a:xfrm>
            <a:off x="6711150" y="1727925"/>
            <a:ext cx="3208800" cy="3562200"/>
          </a:xfrm>
          <a:prstGeom prst="rect">
            <a:avLst/>
          </a:prstGeom>
          <a:noFill/>
          <a:ln>
            <a:noFill/>
          </a:ln>
        </p:spPr>
        <p:txBody>
          <a:bodyPr anchorCtr="0" anchor="t" bIns="91425" lIns="91425" rIns="91425" tIns="91425">
            <a:noAutofit/>
          </a:bodyPr>
          <a:lstStyle/>
          <a:p>
            <a:pPr lvl="0" rtl="0" algn="ctr">
              <a:spcBef>
                <a:spcPts val="0"/>
              </a:spcBef>
              <a:buNone/>
            </a:pPr>
            <a:r>
              <a:rPr b="1" i="1" lang="en-US" sz="3000" u="sng">
                <a:solidFill>
                  <a:schemeClr val="lt1"/>
                </a:solidFill>
                <a:latin typeface="Verdana"/>
                <a:ea typeface="Verdana"/>
                <a:cs typeface="Verdana"/>
                <a:sym typeface="Verdana"/>
              </a:rPr>
              <a:t>Supplemental</a:t>
            </a:r>
          </a:p>
        </p:txBody>
      </p:sp>
    </p:spTree>
  </p:cSld>
  <p:clrMapOvr>
    <a:masterClrMapping/>
  </p:clrMapOvr>
  <p:transition spd="slow">
    <p:push dir="r"/>
  </p:transition>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99" name="Shape 199"/>
        <p:cNvGrpSpPr/>
        <p:nvPr/>
      </p:nvGrpSpPr>
      <p:grpSpPr>
        <a:xfrm>
          <a:off x="0" y="0"/>
          <a:ext cx="0" cy="0"/>
          <a:chOff x="0" y="0"/>
          <a:chExt cx="0" cy="0"/>
        </a:xfrm>
      </p:grpSpPr>
      <p:sp>
        <p:nvSpPr>
          <p:cNvPr id="200" name="Shape 200"/>
          <p:cNvSpPr txBox="1"/>
          <p:nvPr/>
        </p:nvSpPr>
        <p:spPr>
          <a:xfrm>
            <a:off x="504000" y="301319"/>
            <a:ext cx="9071700" cy="1262100"/>
          </a:xfrm>
          <a:prstGeom prst="rect">
            <a:avLst/>
          </a:prstGeom>
          <a:noFill/>
          <a:ln>
            <a:noFill/>
          </a:ln>
        </p:spPr>
        <p:txBody>
          <a:bodyPr anchorCtr="0" anchor="ctr" bIns="0" lIns="0" rIns="0" tIns="0">
            <a:noAutofit/>
          </a:bodyPr>
          <a:lstStyle/>
          <a:p>
            <a:pPr indent="0" lvl="0" marL="0" marR="0" rtl="0" algn="ctr">
              <a:spcBef>
                <a:spcPts val="0"/>
              </a:spcBef>
              <a:buSzPct val="25000"/>
              <a:buNone/>
            </a:pPr>
            <a:r>
              <a:rPr b="1" i="1" lang="en-US" sz="4140">
                <a:solidFill>
                  <a:srgbClr val="FFFFFF"/>
                </a:solidFill>
              </a:rPr>
              <a:t>WireFrames</a:t>
            </a:r>
          </a:p>
        </p:txBody>
      </p:sp>
      <p:pic>
        <p:nvPicPr>
          <p:cNvPr id="201" name="Shape 201"/>
          <p:cNvPicPr preferRelativeResize="0"/>
          <p:nvPr/>
        </p:nvPicPr>
        <p:blipFill rotWithShape="1">
          <a:blip r:embed="rId3">
            <a:alphaModFix/>
          </a:blip>
          <a:srcRect b="0" l="0" r="0" t="0"/>
          <a:stretch/>
        </p:blipFill>
        <p:spPr>
          <a:xfrm>
            <a:off x="182880" y="6035039"/>
            <a:ext cx="1371600" cy="1370100"/>
          </a:xfrm>
          <a:prstGeom prst="rect">
            <a:avLst/>
          </a:prstGeom>
          <a:noFill/>
          <a:ln>
            <a:noFill/>
          </a:ln>
        </p:spPr>
      </p:pic>
      <p:sp>
        <p:nvSpPr>
          <p:cNvPr id="202" name="Shape 202"/>
          <p:cNvSpPr txBox="1"/>
          <p:nvPr>
            <p:ph idx="12" type="sldNum"/>
          </p:nvPr>
        </p:nvSpPr>
        <p:spPr>
          <a:xfrm>
            <a:off x="9433259" y="6981107"/>
            <a:ext cx="604800" cy="578700"/>
          </a:xfrm>
          <a:prstGeom prst="rect">
            <a:avLst/>
          </a:prstGeom>
        </p:spPr>
        <p:txBody>
          <a:bodyPr anchorCtr="0" anchor="t" bIns="0" lIns="0" rIns="0" tIns="0">
            <a:noAutofit/>
          </a:bodyPr>
          <a:lstStyle/>
          <a:p>
            <a:pPr lvl="0" algn="ctr">
              <a:spcBef>
                <a:spcPts val="0"/>
              </a:spcBef>
              <a:buNone/>
            </a:pPr>
            <a:fld id="{00000000-1234-1234-1234-123412341234}" type="slidenum">
              <a:rPr b="1" lang="en-US" sz="3000">
                <a:solidFill>
                  <a:srgbClr val="FF9900"/>
                </a:solidFill>
                <a:latin typeface="Verdana"/>
                <a:ea typeface="Verdana"/>
                <a:cs typeface="Verdana"/>
                <a:sym typeface="Verdana"/>
              </a:rPr>
              <a:t>‹#›</a:t>
            </a:fld>
          </a:p>
        </p:txBody>
      </p:sp>
      <p:pic>
        <p:nvPicPr>
          <p:cNvPr descr="Screen Shot 2016-10-13 at 1.12.11 PM.png" id="203" name="Shape 203"/>
          <p:cNvPicPr preferRelativeResize="0"/>
          <p:nvPr/>
        </p:nvPicPr>
        <p:blipFill>
          <a:blip r:embed="rId4">
            <a:alphaModFix/>
          </a:blip>
          <a:stretch>
            <a:fillRect/>
          </a:stretch>
        </p:blipFill>
        <p:spPr>
          <a:xfrm>
            <a:off x="8621051" y="176199"/>
            <a:ext cx="1185173" cy="1262099"/>
          </a:xfrm>
          <a:prstGeom prst="rect">
            <a:avLst/>
          </a:prstGeom>
          <a:noFill/>
          <a:ln>
            <a:noFill/>
          </a:ln>
        </p:spPr>
      </p:pic>
      <p:pic>
        <p:nvPicPr>
          <p:cNvPr id="204" name="Shape 204"/>
          <p:cNvPicPr preferRelativeResize="0"/>
          <p:nvPr/>
        </p:nvPicPr>
        <p:blipFill>
          <a:blip r:embed="rId5">
            <a:alphaModFix/>
          </a:blip>
          <a:stretch>
            <a:fillRect/>
          </a:stretch>
        </p:blipFill>
        <p:spPr>
          <a:xfrm>
            <a:off x="0" y="2822626"/>
            <a:ext cx="10080622" cy="1914420"/>
          </a:xfrm>
          <a:prstGeom prst="rect">
            <a:avLst/>
          </a:prstGeom>
          <a:noFill/>
          <a:ln>
            <a:noFill/>
          </a:ln>
        </p:spPr>
      </p:pic>
      <p:pic>
        <p:nvPicPr>
          <p:cNvPr id="205" name="Shape 205"/>
          <p:cNvPicPr preferRelativeResize="0"/>
          <p:nvPr/>
        </p:nvPicPr>
        <p:blipFill>
          <a:blip r:embed="rId6">
            <a:alphaModFix/>
          </a:blip>
          <a:stretch>
            <a:fillRect/>
          </a:stretch>
        </p:blipFill>
        <p:spPr>
          <a:xfrm>
            <a:off x="-462" y="2506606"/>
            <a:ext cx="10080623" cy="199961"/>
          </a:xfrm>
          <a:prstGeom prst="rect">
            <a:avLst/>
          </a:prstGeom>
          <a:noFill/>
          <a:ln>
            <a:noFill/>
          </a:ln>
        </p:spPr>
      </p:pic>
    </p:spTree>
  </p:cSld>
  <p:clrMapOvr>
    <a:masterClrMapping/>
  </p:clrMapOvr>
  <mc:AlternateContent>
    <mc:Choice Requires="p14">
      <p:transition spd="med">
        <p14:prism dir="l"/>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09" name="Shape 209"/>
        <p:cNvGrpSpPr/>
        <p:nvPr/>
      </p:nvGrpSpPr>
      <p:grpSpPr>
        <a:xfrm>
          <a:off x="0" y="0"/>
          <a:ext cx="0" cy="0"/>
          <a:chOff x="0" y="0"/>
          <a:chExt cx="0" cy="0"/>
        </a:xfrm>
      </p:grpSpPr>
      <p:sp>
        <p:nvSpPr>
          <p:cNvPr id="210" name="Shape 210"/>
          <p:cNvSpPr txBox="1"/>
          <p:nvPr/>
        </p:nvSpPr>
        <p:spPr>
          <a:xfrm>
            <a:off x="504000" y="301324"/>
            <a:ext cx="9071700" cy="889800"/>
          </a:xfrm>
          <a:prstGeom prst="rect">
            <a:avLst/>
          </a:prstGeom>
          <a:noFill/>
          <a:ln>
            <a:noFill/>
          </a:ln>
        </p:spPr>
        <p:txBody>
          <a:bodyPr anchorCtr="0" anchor="ctr" bIns="0" lIns="0" rIns="0" tIns="0">
            <a:noAutofit/>
          </a:bodyPr>
          <a:lstStyle/>
          <a:p>
            <a:pPr indent="0" lvl="0" marL="0" marR="0" rtl="0" algn="ctr">
              <a:spcBef>
                <a:spcPts val="0"/>
              </a:spcBef>
              <a:buSzPct val="25000"/>
              <a:buNone/>
            </a:pPr>
            <a:r>
              <a:rPr b="1" i="1" lang="en-US" sz="4140">
                <a:solidFill>
                  <a:srgbClr val="FFFFFF"/>
                </a:solidFill>
                <a:latin typeface="Verdana"/>
                <a:ea typeface="Verdana"/>
                <a:cs typeface="Verdana"/>
                <a:sym typeface="Verdana"/>
              </a:rPr>
              <a:t>Application Flow</a:t>
            </a:r>
          </a:p>
        </p:txBody>
      </p:sp>
      <p:pic>
        <p:nvPicPr>
          <p:cNvPr id="211" name="Shape 211"/>
          <p:cNvPicPr preferRelativeResize="0"/>
          <p:nvPr/>
        </p:nvPicPr>
        <p:blipFill rotWithShape="1">
          <a:blip r:embed="rId3">
            <a:alphaModFix/>
          </a:blip>
          <a:srcRect b="0" l="0" r="0" t="0"/>
          <a:stretch/>
        </p:blipFill>
        <p:spPr>
          <a:xfrm>
            <a:off x="182875" y="6515249"/>
            <a:ext cx="891000" cy="889800"/>
          </a:xfrm>
          <a:prstGeom prst="rect">
            <a:avLst/>
          </a:prstGeom>
          <a:noFill/>
          <a:ln>
            <a:noFill/>
          </a:ln>
        </p:spPr>
      </p:pic>
      <p:sp>
        <p:nvSpPr>
          <p:cNvPr id="212" name="Shape 212"/>
          <p:cNvSpPr txBox="1"/>
          <p:nvPr>
            <p:ph idx="12" type="sldNum"/>
          </p:nvPr>
        </p:nvSpPr>
        <p:spPr>
          <a:xfrm>
            <a:off x="9575700" y="6830224"/>
            <a:ext cx="462300" cy="574800"/>
          </a:xfrm>
          <a:prstGeom prst="rect">
            <a:avLst/>
          </a:prstGeom>
        </p:spPr>
        <p:txBody>
          <a:bodyPr anchorCtr="0" anchor="t" bIns="0" lIns="0" rIns="0" tIns="0">
            <a:noAutofit/>
          </a:bodyPr>
          <a:lstStyle/>
          <a:p>
            <a:pPr lvl="0" algn="ctr">
              <a:spcBef>
                <a:spcPts val="0"/>
              </a:spcBef>
              <a:buNone/>
            </a:pPr>
            <a:fld id="{00000000-1234-1234-1234-123412341234}" type="slidenum">
              <a:rPr b="1" i="1" lang="en-US" sz="2400">
                <a:solidFill>
                  <a:srgbClr val="FF9900"/>
                </a:solidFill>
              </a:rPr>
              <a:t>‹#›</a:t>
            </a:fld>
          </a:p>
        </p:txBody>
      </p:sp>
      <p:pic>
        <p:nvPicPr>
          <p:cNvPr descr="Screen Shot 2016-10-20 at 10.30.37 PM.png" id="213" name="Shape 213"/>
          <p:cNvPicPr preferRelativeResize="0"/>
          <p:nvPr/>
        </p:nvPicPr>
        <p:blipFill>
          <a:blip r:embed="rId4">
            <a:alphaModFix/>
          </a:blip>
          <a:stretch>
            <a:fillRect/>
          </a:stretch>
        </p:blipFill>
        <p:spPr>
          <a:xfrm>
            <a:off x="1073875" y="1309674"/>
            <a:ext cx="8359373" cy="6095374"/>
          </a:xfrm>
          <a:prstGeom prst="rect">
            <a:avLst/>
          </a:prstGeom>
          <a:noFill/>
          <a:ln>
            <a:noFill/>
          </a:ln>
        </p:spPr>
      </p:pic>
    </p:spTree>
  </p:cSld>
  <p:clrMapOvr>
    <a:masterClrMapping/>
  </p:clrMapOvr>
  <p:transition spd="med">
    <p:fade/>
  </p:transition>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17" name="Shape 217"/>
        <p:cNvGrpSpPr/>
        <p:nvPr/>
      </p:nvGrpSpPr>
      <p:grpSpPr>
        <a:xfrm>
          <a:off x="0" y="0"/>
          <a:ext cx="0" cy="0"/>
          <a:chOff x="0" y="0"/>
          <a:chExt cx="0" cy="0"/>
        </a:xfrm>
      </p:grpSpPr>
      <p:sp>
        <p:nvSpPr>
          <p:cNvPr id="218" name="Shape 218"/>
          <p:cNvSpPr txBox="1"/>
          <p:nvPr/>
        </p:nvSpPr>
        <p:spPr>
          <a:xfrm>
            <a:off x="504000" y="301319"/>
            <a:ext cx="9071700" cy="1262100"/>
          </a:xfrm>
          <a:prstGeom prst="rect">
            <a:avLst/>
          </a:prstGeom>
          <a:noFill/>
          <a:ln>
            <a:noFill/>
          </a:ln>
        </p:spPr>
        <p:txBody>
          <a:bodyPr anchorCtr="0" anchor="ctr" bIns="0" lIns="0" rIns="0" tIns="0">
            <a:noAutofit/>
          </a:bodyPr>
          <a:lstStyle/>
          <a:p>
            <a:pPr indent="0" lvl="0" marL="0" marR="0" rtl="0" algn="ctr">
              <a:spcBef>
                <a:spcPts val="0"/>
              </a:spcBef>
              <a:buSzPct val="25000"/>
              <a:buNone/>
            </a:pPr>
            <a:r>
              <a:rPr b="1" i="1" lang="en-US" sz="4140">
                <a:solidFill>
                  <a:srgbClr val="FFFFFF"/>
                </a:solidFill>
                <a:latin typeface="Verdana"/>
                <a:ea typeface="Verdana"/>
                <a:cs typeface="Verdana"/>
                <a:sym typeface="Verdana"/>
              </a:rPr>
              <a:t>Development Timeline</a:t>
            </a:r>
          </a:p>
        </p:txBody>
      </p:sp>
      <p:pic>
        <p:nvPicPr>
          <p:cNvPr id="219" name="Shape 219"/>
          <p:cNvPicPr preferRelativeResize="0"/>
          <p:nvPr/>
        </p:nvPicPr>
        <p:blipFill rotWithShape="1">
          <a:blip r:embed="rId3">
            <a:alphaModFix/>
          </a:blip>
          <a:srcRect b="0" l="0" r="0" t="0"/>
          <a:stretch/>
        </p:blipFill>
        <p:spPr>
          <a:xfrm>
            <a:off x="182880" y="6035039"/>
            <a:ext cx="1371600" cy="1370100"/>
          </a:xfrm>
          <a:prstGeom prst="rect">
            <a:avLst/>
          </a:prstGeom>
          <a:noFill/>
          <a:ln>
            <a:noFill/>
          </a:ln>
        </p:spPr>
      </p:pic>
      <p:sp>
        <p:nvSpPr>
          <p:cNvPr id="220" name="Shape 220"/>
          <p:cNvSpPr txBox="1"/>
          <p:nvPr>
            <p:ph idx="12" type="sldNum"/>
          </p:nvPr>
        </p:nvSpPr>
        <p:spPr>
          <a:xfrm>
            <a:off x="9433259" y="6981107"/>
            <a:ext cx="604800" cy="578700"/>
          </a:xfrm>
          <a:prstGeom prst="rect">
            <a:avLst/>
          </a:prstGeom>
        </p:spPr>
        <p:txBody>
          <a:bodyPr anchorCtr="0" anchor="ctr" bIns="0" lIns="0" rIns="0" tIns="0">
            <a:noAutofit/>
          </a:bodyPr>
          <a:lstStyle/>
          <a:p>
            <a:pPr lvl="0" algn="l">
              <a:spcBef>
                <a:spcPts val="0"/>
              </a:spcBef>
              <a:buNone/>
            </a:pPr>
            <a:fld id="{00000000-1234-1234-1234-123412341234}" type="slidenum">
              <a:rPr b="1" i="1" lang="en-US" sz="2400">
                <a:solidFill>
                  <a:srgbClr val="FF9900"/>
                </a:solidFill>
              </a:rPr>
              <a:t>‹#›</a:t>
            </a:fld>
          </a:p>
        </p:txBody>
      </p:sp>
      <p:cxnSp>
        <p:nvCxnSpPr>
          <p:cNvPr id="221" name="Shape 221"/>
          <p:cNvCxnSpPr/>
          <p:nvPr/>
        </p:nvCxnSpPr>
        <p:spPr>
          <a:xfrm>
            <a:off x="248675" y="3365375"/>
            <a:ext cx="9632100" cy="66300"/>
          </a:xfrm>
          <a:prstGeom prst="straightConnector1">
            <a:avLst/>
          </a:prstGeom>
          <a:noFill/>
          <a:ln cap="flat" cmpd="sng" w="38100">
            <a:solidFill>
              <a:schemeClr val="dk2"/>
            </a:solidFill>
            <a:prstDash val="solid"/>
            <a:round/>
            <a:headEnd len="lg" w="lg" type="oval"/>
            <a:tailEnd len="lg" w="lg" type="triangle"/>
          </a:ln>
        </p:spPr>
      </p:cxnSp>
      <p:sp>
        <p:nvSpPr>
          <p:cNvPr id="222" name="Shape 222"/>
          <p:cNvSpPr/>
          <p:nvPr/>
        </p:nvSpPr>
        <p:spPr>
          <a:xfrm>
            <a:off x="878675" y="3274175"/>
            <a:ext cx="265200" cy="248700"/>
          </a:xfrm>
          <a:prstGeom prst="ellipse">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23" name="Shape 223"/>
          <p:cNvSpPr/>
          <p:nvPr/>
        </p:nvSpPr>
        <p:spPr>
          <a:xfrm>
            <a:off x="1694200" y="3274175"/>
            <a:ext cx="265200" cy="248700"/>
          </a:xfrm>
          <a:prstGeom prst="ellipse">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24" name="Shape 224"/>
          <p:cNvSpPr/>
          <p:nvPr/>
        </p:nvSpPr>
        <p:spPr>
          <a:xfrm>
            <a:off x="2509725" y="3274175"/>
            <a:ext cx="265200" cy="248700"/>
          </a:xfrm>
          <a:prstGeom prst="ellipse">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25" name="Shape 225"/>
          <p:cNvSpPr/>
          <p:nvPr/>
        </p:nvSpPr>
        <p:spPr>
          <a:xfrm>
            <a:off x="3325250" y="3274175"/>
            <a:ext cx="265200" cy="248700"/>
          </a:xfrm>
          <a:prstGeom prst="ellipse">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26" name="Shape 226"/>
          <p:cNvSpPr/>
          <p:nvPr/>
        </p:nvSpPr>
        <p:spPr>
          <a:xfrm>
            <a:off x="4356300" y="3274175"/>
            <a:ext cx="265200" cy="248700"/>
          </a:xfrm>
          <a:prstGeom prst="ellipse">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27" name="Shape 227"/>
          <p:cNvSpPr/>
          <p:nvPr/>
        </p:nvSpPr>
        <p:spPr>
          <a:xfrm>
            <a:off x="5652575" y="3274175"/>
            <a:ext cx="265200" cy="248700"/>
          </a:xfrm>
          <a:prstGeom prst="ellipse">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28" name="Shape 228"/>
          <p:cNvSpPr/>
          <p:nvPr/>
        </p:nvSpPr>
        <p:spPr>
          <a:xfrm>
            <a:off x="6784712" y="3308337"/>
            <a:ext cx="265200" cy="248700"/>
          </a:xfrm>
          <a:prstGeom prst="ellipse">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29" name="Shape 229"/>
          <p:cNvSpPr/>
          <p:nvPr/>
        </p:nvSpPr>
        <p:spPr>
          <a:xfrm>
            <a:off x="8162300" y="3274175"/>
            <a:ext cx="265200" cy="248700"/>
          </a:xfrm>
          <a:prstGeom prst="ellipse">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30" name="Shape 230"/>
          <p:cNvSpPr/>
          <p:nvPr/>
        </p:nvSpPr>
        <p:spPr>
          <a:xfrm>
            <a:off x="9213125" y="3274175"/>
            <a:ext cx="265200" cy="248700"/>
          </a:xfrm>
          <a:prstGeom prst="ellipse">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31" name="Shape 231"/>
          <p:cNvSpPr txBox="1"/>
          <p:nvPr/>
        </p:nvSpPr>
        <p:spPr>
          <a:xfrm>
            <a:off x="596825" y="2337525"/>
            <a:ext cx="679800" cy="762600"/>
          </a:xfrm>
          <a:prstGeom prst="rect">
            <a:avLst/>
          </a:prstGeom>
          <a:noFill/>
          <a:ln>
            <a:noFill/>
          </a:ln>
        </p:spPr>
        <p:txBody>
          <a:bodyPr anchorCtr="0" anchor="t" bIns="91425" lIns="91425" rIns="91425" tIns="91425">
            <a:noAutofit/>
          </a:bodyPr>
          <a:lstStyle/>
          <a:p>
            <a:pPr lvl="0">
              <a:spcBef>
                <a:spcPts val="0"/>
              </a:spcBef>
              <a:buNone/>
            </a:pPr>
            <a:r>
              <a:rPr b="1" i="1" lang="en-US">
                <a:solidFill>
                  <a:srgbClr val="FFFFFF"/>
                </a:solidFill>
                <a:latin typeface="Playfair Display"/>
                <a:ea typeface="Playfair Display"/>
                <a:cs typeface="Playfair Display"/>
                <a:sym typeface="Playfair Display"/>
              </a:rPr>
              <a:t>Week 1</a:t>
            </a:r>
          </a:p>
        </p:txBody>
      </p:sp>
      <p:sp>
        <p:nvSpPr>
          <p:cNvPr id="232" name="Shape 232"/>
          <p:cNvSpPr txBox="1"/>
          <p:nvPr/>
        </p:nvSpPr>
        <p:spPr>
          <a:xfrm>
            <a:off x="1486900" y="2337525"/>
            <a:ext cx="679800" cy="762600"/>
          </a:xfrm>
          <a:prstGeom prst="rect">
            <a:avLst/>
          </a:prstGeom>
          <a:noFill/>
          <a:ln>
            <a:noFill/>
          </a:ln>
        </p:spPr>
        <p:txBody>
          <a:bodyPr anchorCtr="0" anchor="t" bIns="91425" lIns="91425" rIns="91425" tIns="91425">
            <a:noAutofit/>
          </a:bodyPr>
          <a:lstStyle/>
          <a:p>
            <a:pPr lvl="0" rtl="0">
              <a:spcBef>
                <a:spcPts val="0"/>
              </a:spcBef>
              <a:buNone/>
            </a:pPr>
            <a:r>
              <a:rPr b="1" i="1" lang="en-US">
                <a:solidFill>
                  <a:srgbClr val="FFFFFF"/>
                </a:solidFill>
              </a:rPr>
              <a:t>Week</a:t>
            </a:r>
          </a:p>
          <a:p>
            <a:pPr lvl="0" rtl="0">
              <a:spcBef>
                <a:spcPts val="0"/>
              </a:spcBef>
              <a:buNone/>
            </a:pPr>
            <a:r>
              <a:rPr b="1" i="1" lang="en-US">
                <a:solidFill>
                  <a:srgbClr val="FFFFFF"/>
                </a:solidFill>
              </a:rPr>
              <a:t>2</a:t>
            </a:r>
          </a:p>
        </p:txBody>
      </p:sp>
      <p:sp>
        <p:nvSpPr>
          <p:cNvPr id="233" name="Shape 233"/>
          <p:cNvSpPr txBox="1"/>
          <p:nvPr/>
        </p:nvSpPr>
        <p:spPr>
          <a:xfrm>
            <a:off x="2302425" y="2337525"/>
            <a:ext cx="679800" cy="762600"/>
          </a:xfrm>
          <a:prstGeom prst="rect">
            <a:avLst/>
          </a:prstGeom>
          <a:noFill/>
          <a:ln>
            <a:noFill/>
          </a:ln>
        </p:spPr>
        <p:txBody>
          <a:bodyPr anchorCtr="0" anchor="t" bIns="91425" lIns="91425" rIns="91425" tIns="91425">
            <a:noAutofit/>
          </a:bodyPr>
          <a:lstStyle/>
          <a:p>
            <a:pPr lvl="0">
              <a:spcBef>
                <a:spcPts val="0"/>
              </a:spcBef>
              <a:buNone/>
            </a:pPr>
            <a:r>
              <a:rPr b="1" i="1" lang="en-US">
                <a:solidFill>
                  <a:srgbClr val="FFFFFF"/>
                </a:solidFill>
              </a:rPr>
              <a:t>Week</a:t>
            </a:r>
          </a:p>
          <a:p>
            <a:pPr lvl="0" rtl="0">
              <a:spcBef>
                <a:spcPts val="0"/>
              </a:spcBef>
              <a:buNone/>
            </a:pPr>
            <a:r>
              <a:rPr b="1" i="1" lang="en-US">
                <a:solidFill>
                  <a:srgbClr val="FFFFFF"/>
                </a:solidFill>
              </a:rPr>
              <a:t>3</a:t>
            </a:r>
          </a:p>
        </p:txBody>
      </p:sp>
      <p:sp>
        <p:nvSpPr>
          <p:cNvPr id="234" name="Shape 234"/>
          <p:cNvSpPr txBox="1"/>
          <p:nvPr/>
        </p:nvSpPr>
        <p:spPr>
          <a:xfrm>
            <a:off x="3117950" y="2337525"/>
            <a:ext cx="679800" cy="762600"/>
          </a:xfrm>
          <a:prstGeom prst="rect">
            <a:avLst/>
          </a:prstGeom>
          <a:noFill/>
          <a:ln>
            <a:noFill/>
          </a:ln>
        </p:spPr>
        <p:txBody>
          <a:bodyPr anchorCtr="0" anchor="t" bIns="91425" lIns="91425" rIns="91425" tIns="91425">
            <a:noAutofit/>
          </a:bodyPr>
          <a:lstStyle/>
          <a:p>
            <a:pPr lvl="0">
              <a:spcBef>
                <a:spcPts val="0"/>
              </a:spcBef>
              <a:buNone/>
            </a:pPr>
            <a:r>
              <a:rPr b="1" i="1" lang="en-US">
                <a:solidFill>
                  <a:srgbClr val="FFFFFF"/>
                </a:solidFill>
              </a:rPr>
              <a:t>Week</a:t>
            </a:r>
          </a:p>
          <a:p>
            <a:pPr lvl="0" rtl="0">
              <a:spcBef>
                <a:spcPts val="0"/>
              </a:spcBef>
              <a:buNone/>
            </a:pPr>
            <a:r>
              <a:rPr b="1" i="1" lang="en-US">
                <a:solidFill>
                  <a:srgbClr val="FFFFFF"/>
                </a:solidFill>
              </a:rPr>
              <a:t>4</a:t>
            </a:r>
          </a:p>
        </p:txBody>
      </p:sp>
      <p:sp>
        <p:nvSpPr>
          <p:cNvPr id="235" name="Shape 235"/>
          <p:cNvSpPr txBox="1"/>
          <p:nvPr/>
        </p:nvSpPr>
        <p:spPr>
          <a:xfrm>
            <a:off x="4149000" y="2337525"/>
            <a:ext cx="679800" cy="762600"/>
          </a:xfrm>
          <a:prstGeom prst="rect">
            <a:avLst/>
          </a:prstGeom>
          <a:noFill/>
          <a:ln>
            <a:noFill/>
          </a:ln>
        </p:spPr>
        <p:txBody>
          <a:bodyPr anchorCtr="0" anchor="t" bIns="91425" lIns="91425" rIns="91425" tIns="91425">
            <a:noAutofit/>
          </a:bodyPr>
          <a:lstStyle/>
          <a:p>
            <a:pPr lvl="0">
              <a:spcBef>
                <a:spcPts val="0"/>
              </a:spcBef>
              <a:buNone/>
            </a:pPr>
            <a:r>
              <a:rPr b="1" i="1" lang="en-US">
                <a:solidFill>
                  <a:srgbClr val="FFFFFF"/>
                </a:solidFill>
              </a:rPr>
              <a:t>Week</a:t>
            </a:r>
          </a:p>
          <a:p>
            <a:pPr lvl="0" rtl="0">
              <a:spcBef>
                <a:spcPts val="0"/>
              </a:spcBef>
              <a:buNone/>
            </a:pPr>
            <a:r>
              <a:rPr b="1" i="1" lang="en-US">
                <a:solidFill>
                  <a:srgbClr val="FFFFFF"/>
                </a:solidFill>
              </a:rPr>
              <a:t>5</a:t>
            </a:r>
          </a:p>
        </p:txBody>
      </p:sp>
      <p:sp>
        <p:nvSpPr>
          <p:cNvPr id="236" name="Shape 236"/>
          <p:cNvSpPr txBox="1"/>
          <p:nvPr/>
        </p:nvSpPr>
        <p:spPr>
          <a:xfrm>
            <a:off x="5445275" y="2337525"/>
            <a:ext cx="679800" cy="762600"/>
          </a:xfrm>
          <a:prstGeom prst="rect">
            <a:avLst/>
          </a:prstGeom>
          <a:noFill/>
          <a:ln>
            <a:noFill/>
          </a:ln>
        </p:spPr>
        <p:txBody>
          <a:bodyPr anchorCtr="0" anchor="t" bIns="91425" lIns="91425" rIns="91425" tIns="91425">
            <a:noAutofit/>
          </a:bodyPr>
          <a:lstStyle/>
          <a:p>
            <a:pPr lvl="0">
              <a:spcBef>
                <a:spcPts val="0"/>
              </a:spcBef>
              <a:buNone/>
            </a:pPr>
            <a:r>
              <a:rPr b="1" i="1" lang="en-US">
                <a:solidFill>
                  <a:srgbClr val="FFFFFF"/>
                </a:solidFill>
              </a:rPr>
              <a:t>Week</a:t>
            </a:r>
          </a:p>
          <a:p>
            <a:pPr lvl="0" rtl="0">
              <a:spcBef>
                <a:spcPts val="0"/>
              </a:spcBef>
              <a:buNone/>
            </a:pPr>
            <a:r>
              <a:rPr b="1" i="1" lang="en-US">
                <a:solidFill>
                  <a:srgbClr val="FFFFFF"/>
                </a:solidFill>
              </a:rPr>
              <a:t>7</a:t>
            </a:r>
          </a:p>
        </p:txBody>
      </p:sp>
      <p:sp>
        <p:nvSpPr>
          <p:cNvPr id="237" name="Shape 237"/>
          <p:cNvSpPr txBox="1"/>
          <p:nvPr/>
        </p:nvSpPr>
        <p:spPr>
          <a:xfrm>
            <a:off x="6577425" y="2283037"/>
            <a:ext cx="679800" cy="762600"/>
          </a:xfrm>
          <a:prstGeom prst="rect">
            <a:avLst/>
          </a:prstGeom>
          <a:noFill/>
          <a:ln>
            <a:noFill/>
          </a:ln>
        </p:spPr>
        <p:txBody>
          <a:bodyPr anchorCtr="0" anchor="t" bIns="91425" lIns="91425" rIns="91425" tIns="91425">
            <a:noAutofit/>
          </a:bodyPr>
          <a:lstStyle/>
          <a:p>
            <a:pPr lvl="0">
              <a:spcBef>
                <a:spcPts val="0"/>
              </a:spcBef>
              <a:buNone/>
            </a:pPr>
            <a:r>
              <a:rPr b="1" i="1" lang="en-US">
                <a:solidFill>
                  <a:srgbClr val="FFFFFF"/>
                </a:solidFill>
              </a:rPr>
              <a:t>Week</a:t>
            </a:r>
          </a:p>
          <a:p>
            <a:pPr lvl="0" rtl="0">
              <a:spcBef>
                <a:spcPts val="0"/>
              </a:spcBef>
              <a:buNone/>
            </a:pPr>
            <a:r>
              <a:rPr b="1" i="1" lang="en-US">
                <a:solidFill>
                  <a:srgbClr val="FFFFFF"/>
                </a:solidFill>
              </a:rPr>
              <a:t>9</a:t>
            </a:r>
          </a:p>
        </p:txBody>
      </p:sp>
      <p:sp>
        <p:nvSpPr>
          <p:cNvPr id="238" name="Shape 238"/>
          <p:cNvSpPr txBox="1"/>
          <p:nvPr/>
        </p:nvSpPr>
        <p:spPr>
          <a:xfrm>
            <a:off x="7043200" y="2337525"/>
            <a:ext cx="679800" cy="762600"/>
          </a:xfrm>
          <a:prstGeom prst="rect">
            <a:avLst/>
          </a:prstGeom>
          <a:noFill/>
          <a:ln>
            <a:noFill/>
          </a:ln>
        </p:spPr>
        <p:txBody>
          <a:bodyPr anchorCtr="0" anchor="t" bIns="91425" lIns="91425" rIns="91425" tIns="91425">
            <a:noAutofit/>
          </a:bodyPr>
          <a:lstStyle/>
          <a:p>
            <a:pPr lvl="0" rtl="0">
              <a:spcBef>
                <a:spcPts val="0"/>
              </a:spcBef>
              <a:buNone/>
            </a:pPr>
            <a:r>
              <a:t/>
            </a:r>
            <a:endParaRPr/>
          </a:p>
        </p:txBody>
      </p:sp>
      <p:sp>
        <p:nvSpPr>
          <p:cNvPr id="239" name="Shape 239"/>
          <p:cNvSpPr txBox="1"/>
          <p:nvPr/>
        </p:nvSpPr>
        <p:spPr>
          <a:xfrm>
            <a:off x="7955000" y="2248875"/>
            <a:ext cx="679800" cy="762600"/>
          </a:xfrm>
          <a:prstGeom prst="rect">
            <a:avLst/>
          </a:prstGeom>
          <a:noFill/>
          <a:ln>
            <a:noFill/>
          </a:ln>
        </p:spPr>
        <p:txBody>
          <a:bodyPr anchorCtr="0" anchor="t" bIns="91425" lIns="91425" rIns="91425" tIns="91425">
            <a:noAutofit/>
          </a:bodyPr>
          <a:lstStyle/>
          <a:p>
            <a:pPr lvl="0">
              <a:spcBef>
                <a:spcPts val="0"/>
              </a:spcBef>
              <a:buNone/>
            </a:pPr>
            <a:r>
              <a:rPr b="1" i="1" lang="en-US">
                <a:solidFill>
                  <a:srgbClr val="FFFFFF"/>
                </a:solidFill>
              </a:rPr>
              <a:t>Week </a:t>
            </a:r>
          </a:p>
          <a:p>
            <a:pPr lvl="0" rtl="0">
              <a:spcBef>
                <a:spcPts val="0"/>
              </a:spcBef>
              <a:buNone/>
            </a:pPr>
            <a:r>
              <a:rPr b="1" i="1" lang="en-US">
                <a:solidFill>
                  <a:srgbClr val="FFFFFF"/>
                </a:solidFill>
              </a:rPr>
              <a:t>11</a:t>
            </a:r>
          </a:p>
        </p:txBody>
      </p:sp>
      <p:sp>
        <p:nvSpPr>
          <p:cNvPr id="240" name="Shape 240"/>
          <p:cNvSpPr txBox="1"/>
          <p:nvPr/>
        </p:nvSpPr>
        <p:spPr>
          <a:xfrm>
            <a:off x="1486900" y="3696925"/>
            <a:ext cx="679800" cy="762600"/>
          </a:xfrm>
          <a:prstGeom prst="rect">
            <a:avLst/>
          </a:prstGeom>
          <a:noFill/>
          <a:ln>
            <a:noFill/>
          </a:ln>
        </p:spPr>
        <p:txBody>
          <a:bodyPr anchorCtr="0" anchor="t" bIns="91425" lIns="91425" rIns="91425" tIns="91425">
            <a:noAutofit/>
          </a:bodyPr>
          <a:lstStyle/>
          <a:p>
            <a:pPr lvl="0" rtl="0">
              <a:spcBef>
                <a:spcPts val="0"/>
              </a:spcBef>
              <a:buNone/>
            </a:pPr>
            <a:r>
              <a:rPr b="1" i="1" lang="en-US">
                <a:solidFill>
                  <a:srgbClr val="FFFFFF"/>
                </a:solidFill>
              </a:rPr>
              <a:t>Learn Java</a:t>
            </a:r>
          </a:p>
        </p:txBody>
      </p:sp>
      <p:sp>
        <p:nvSpPr>
          <p:cNvPr id="241" name="Shape 241"/>
          <p:cNvSpPr txBox="1"/>
          <p:nvPr/>
        </p:nvSpPr>
        <p:spPr>
          <a:xfrm>
            <a:off x="671375" y="3874225"/>
            <a:ext cx="679800" cy="762600"/>
          </a:xfrm>
          <a:prstGeom prst="rect">
            <a:avLst/>
          </a:prstGeom>
          <a:noFill/>
          <a:ln>
            <a:noFill/>
          </a:ln>
        </p:spPr>
        <p:txBody>
          <a:bodyPr anchorCtr="0" anchor="t" bIns="91425" lIns="91425" rIns="91425" tIns="91425">
            <a:noAutofit/>
          </a:bodyPr>
          <a:lstStyle/>
          <a:p>
            <a:pPr lvl="0">
              <a:spcBef>
                <a:spcPts val="0"/>
              </a:spcBef>
              <a:buNone/>
            </a:pPr>
            <a:r>
              <a:rPr b="1" i="1" lang="en-US" sz="1200">
                <a:solidFill>
                  <a:srgbClr val="FFFFFF"/>
                </a:solidFill>
                <a:latin typeface="Lancelot"/>
                <a:ea typeface="Lancelot"/>
                <a:cs typeface="Lancelot"/>
                <a:sym typeface="Lancelot"/>
              </a:rPr>
              <a:t>Start App</a:t>
            </a:r>
          </a:p>
          <a:p>
            <a:pPr lvl="0" rtl="0">
              <a:spcBef>
                <a:spcPts val="0"/>
              </a:spcBef>
              <a:buNone/>
            </a:pPr>
            <a:r>
              <a:rPr b="1" i="1" lang="en-US" sz="1200">
                <a:solidFill>
                  <a:srgbClr val="FFFFFF"/>
                </a:solidFill>
                <a:latin typeface="Lancelot"/>
                <a:ea typeface="Lancelot"/>
                <a:cs typeface="Lancelot"/>
                <a:sym typeface="Lancelot"/>
              </a:rPr>
              <a:t>ideas</a:t>
            </a:r>
          </a:p>
        </p:txBody>
      </p:sp>
      <p:sp>
        <p:nvSpPr>
          <p:cNvPr id="242" name="Shape 242"/>
          <p:cNvSpPr txBox="1"/>
          <p:nvPr/>
        </p:nvSpPr>
        <p:spPr>
          <a:xfrm>
            <a:off x="2302425" y="3765250"/>
            <a:ext cx="679800" cy="762600"/>
          </a:xfrm>
          <a:prstGeom prst="rect">
            <a:avLst/>
          </a:prstGeom>
          <a:noFill/>
          <a:ln>
            <a:noFill/>
          </a:ln>
        </p:spPr>
        <p:txBody>
          <a:bodyPr anchorCtr="0" anchor="t" bIns="91425" lIns="91425" rIns="91425" tIns="91425">
            <a:noAutofit/>
          </a:bodyPr>
          <a:lstStyle/>
          <a:p>
            <a:pPr lvl="0" rtl="0">
              <a:spcBef>
                <a:spcPts val="0"/>
              </a:spcBef>
              <a:buNone/>
            </a:pPr>
            <a:r>
              <a:rPr b="1" i="1" lang="en-US">
                <a:solidFill>
                  <a:srgbClr val="FFFFFF"/>
                </a:solidFill>
              </a:rPr>
              <a:t>Learn Java</a:t>
            </a:r>
          </a:p>
        </p:txBody>
      </p:sp>
      <p:sp>
        <p:nvSpPr>
          <p:cNvPr id="243" name="Shape 243"/>
          <p:cNvSpPr txBox="1"/>
          <p:nvPr/>
        </p:nvSpPr>
        <p:spPr>
          <a:xfrm>
            <a:off x="3117950" y="3765250"/>
            <a:ext cx="779400" cy="762600"/>
          </a:xfrm>
          <a:prstGeom prst="rect">
            <a:avLst/>
          </a:prstGeom>
          <a:noFill/>
          <a:ln>
            <a:noFill/>
          </a:ln>
        </p:spPr>
        <p:txBody>
          <a:bodyPr anchorCtr="0" anchor="t" bIns="91425" lIns="91425" rIns="91425" tIns="91425">
            <a:noAutofit/>
          </a:bodyPr>
          <a:lstStyle/>
          <a:p>
            <a:pPr lvl="0">
              <a:spcBef>
                <a:spcPts val="0"/>
              </a:spcBef>
              <a:buNone/>
            </a:pPr>
            <a:r>
              <a:rPr b="1" i="1" lang="en-US" sz="1200">
                <a:solidFill>
                  <a:srgbClr val="FFFFFF"/>
                </a:solidFill>
              </a:rPr>
              <a:t>Learn</a:t>
            </a:r>
          </a:p>
          <a:p>
            <a:pPr lvl="0" rtl="0">
              <a:spcBef>
                <a:spcPts val="0"/>
              </a:spcBef>
              <a:buNone/>
            </a:pPr>
            <a:r>
              <a:rPr b="1" i="1" lang="en-US" sz="1200">
                <a:solidFill>
                  <a:srgbClr val="FFFFFF"/>
                </a:solidFill>
              </a:rPr>
              <a:t>Android</a:t>
            </a:r>
          </a:p>
        </p:txBody>
      </p:sp>
      <p:sp>
        <p:nvSpPr>
          <p:cNvPr id="244" name="Shape 244"/>
          <p:cNvSpPr txBox="1"/>
          <p:nvPr/>
        </p:nvSpPr>
        <p:spPr>
          <a:xfrm>
            <a:off x="4149000" y="3765250"/>
            <a:ext cx="931500" cy="762600"/>
          </a:xfrm>
          <a:prstGeom prst="rect">
            <a:avLst/>
          </a:prstGeom>
          <a:noFill/>
          <a:ln>
            <a:noFill/>
          </a:ln>
        </p:spPr>
        <p:txBody>
          <a:bodyPr anchorCtr="0" anchor="t" bIns="91425" lIns="91425" rIns="91425" tIns="91425">
            <a:noAutofit/>
          </a:bodyPr>
          <a:lstStyle/>
          <a:p>
            <a:pPr lvl="0">
              <a:spcBef>
                <a:spcPts val="0"/>
              </a:spcBef>
              <a:buNone/>
            </a:pPr>
            <a:r>
              <a:rPr b="1" i="1" lang="en-US">
                <a:solidFill>
                  <a:srgbClr val="FFFFFF"/>
                </a:solidFill>
              </a:rPr>
              <a:t>Learn</a:t>
            </a:r>
          </a:p>
          <a:p>
            <a:pPr lvl="0" rtl="0">
              <a:spcBef>
                <a:spcPts val="0"/>
              </a:spcBef>
              <a:buNone/>
            </a:pPr>
            <a:r>
              <a:rPr b="1" i="1" lang="en-US">
                <a:solidFill>
                  <a:srgbClr val="FFFFFF"/>
                </a:solidFill>
              </a:rPr>
              <a:t>Android</a:t>
            </a:r>
          </a:p>
        </p:txBody>
      </p:sp>
      <p:sp>
        <p:nvSpPr>
          <p:cNvPr id="245" name="Shape 245"/>
          <p:cNvSpPr txBox="1"/>
          <p:nvPr/>
        </p:nvSpPr>
        <p:spPr>
          <a:xfrm>
            <a:off x="5332150" y="3696925"/>
            <a:ext cx="931500" cy="762600"/>
          </a:xfrm>
          <a:prstGeom prst="rect">
            <a:avLst/>
          </a:prstGeom>
          <a:noFill/>
          <a:ln>
            <a:noFill/>
          </a:ln>
        </p:spPr>
        <p:txBody>
          <a:bodyPr anchorCtr="0" anchor="t" bIns="91425" lIns="91425" rIns="91425" tIns="91425">
            <a:noAutofit/>
          </a:bodyPr>
          <a:lstStyle/>
          <a:p>
            <a:pPr lvl="0">
              <a:spcBef>
                <a:spcPts val="0"/>
              </a:spcBef>
              <a:buNone/>
            </a:pPr>
            <a:r>
              <a:rPr b="1" i="1" lang="en-US">
                <a:solidFill>
                  <a:srgbClr val="FFFFFF"/>
                </a:solidFill>
              </a:rPr>
              <a:t>Learn</a:t>
            </a:r>
          </a:p>
          <a:p>
            <a:pPr lvl="0" rtl="0">
              <a:spcBef>
                <a:spcPts val="0"/>
              </a:spcBef>
              <a:buNone/>
            </a:pPr>
            <a:r>
              <a:rPr b="1" i="1" lang="en-US">
                <a:solidFill>
                  <a:srgbClr val="FFFFFF"/>
                </a:solidFill>
              </a:rPr>
              <a:t>Android</a:t>
            </a:r>
          </a:p>
        </p:txBody>
      </p:sp>
      <p:sp>
        <p:nvSpPr>
          <p:cNvPr id="246" name="Shape 246"/>
          <p:cNvSpPr txBox="1"/>
          <p:nvPr/>
        </p:nvSpPr>
        <p:spPr>
          <a:xfrm>
            <a:off x="6577425" y="3765275"/>
            <a:ext cx="849600" cy="762600"/>
          </a:xfrm>
          <a:prstGeom prst="rect">
            <a:avLst/>
          </a:prstGeom>
          <a:noFill/>
          <a:ln>
            <a:noFill/>
          </a:ln>
        </p:spPr>
        <p:txBody>
          <a:bodyPr anchorCtr="0" anchor="t" bIns="91425" lIns="91425" rIns="91425" tIns="91425">
            <a:noAutofit/>
          </a:bodyPr>
          <a:lstStyle/>
          <a:p>
            <a:pPr lvl="0">
              <a:spcBef>
                <a:spcPts val="0"/>
              </a:spcBef>
              <a:buNone/>
            </a:pPr>
            <a:r>
              <a:rPr b="1" i="1" lang="en-US">
                <a:solidFill>
                  <a:srgbClr val="FFFFFF"/>
                </a:solidFill>
              </a:rPr>
              <a:t>Start</a:t>
            </a:r>
          </a:p>
          <a:p>
            <a:pPr lvl="0" rtl="0">
              <a:spcBef>
                <a:spcPts val="0"/>
              </a:spcBef>
              <a:buNone/>
            </a:pPr>
            <a:r>
              <a:rPr b="1" i="1" lang="en-US">
                <a:solidFill>
                  <a:srgbClr val="FFFFFF"/>
                </a:solidFill>
              </a:rPr>
              <a:t>Coding App</a:t>
            </a:r>
          </a:p>
        </p:txBody>
      </p:sp>
      <p:sp>
        <p:nvSpPr>
          <p:cNvPr id="247" name="Shape 247"/>
          <p:cNvSpPr txBox="1"/>
          <p:nvPr/>
        </p:nvSpPr>
        <p:spPr>
          <a:xfrm>
            <a:off x="7955000" y="3696925"/>
            <a:ext cx="779400" cy="762600"/>
          </a:xfrm>
          <a:prstGeom prst="rect">
            <a:avLst/>
          </a:prstGeom>
          <a:noFill/>
          <a:ln>
            <a:noFill/>
          </a:ln>
        </p:spPr>
        <p:txBody>
          <a:bodyPr anchorCtr="0" anchor="t" bIns="91425" lIns="91425" rIns="91425" tIns="91425">
            <a:noAutofit/>
          </a:bodyPr>
          <a:lstStyle/>
          <a:p>
            <a:pPr lvl="0" rtl="0">
              <a:spcBef>
                <a:spcPts val="0"/>
              </a:spcBef>
              <a:buNone/>
            </a:pPr>
            <a:r>
              <a:rPr b="1" i="1" lang="en-US">
                <a:solidFill>
                  <a:srgbClr val="FFFFFF"/>
                </a:solidFill>
              </a:rPr>
              <a:t>Finish up app</a:t>
            </a:r>
          </a:p>
        </p:txBody>
      </p:sp>
      <p:sp>
        <p:nvSpPr>
          <p:cNvPr id="248" name="Shape 248"/>
          <p:cNvSpPr txBox="1"/>
          <p:nvPr/>
        </p:nvSpPr>
        <p:spPr>
          <a:xfrm>
            <a:off x="9005850" y="2283050"/>
            <a:ext cx="679800" cy="762600"/>
          </a:xfrm>
          <a:prstGeom prst="rect">
            <a:avLst/>
          </a:prstGeom>
          <a:noFill/>
          <a:ln>
            <a:noFill/>
          </a:ln>
        </p:spPr>
        <p:txBody>
          <a:bodyPr anchorCtr="0" anchor="t" bIns="91425" lIns="91425" rIns="91425" tIns="91425">
            <a:noAutofit/>
          </a:bodyPr>
          <a:lstStyle/>
          <a:p>
            <a:pPr lvl="0">
              <a:spcBef>
                <a:spcPts val="0"/>
              </a:spcBef>
              <a:buNone/>
            </a:pPr>
            <a:r>
              <a:rPr b="1" i="1" lang="en-US">
                <a:solidFill>
                  <a:srgbClr val="FFFFFF"/>
                </a:solidFill>
              </a:rPr>
              <a:t>Week</a:t>
            </a:r>
          </a:p>
          <a:p>
            <a:pPr lvl="0" rtl="0">
              <a:spcBef>
                <a:spcPts val="0"/>
              </a:spcBef>
              <a:buNone/>
            </a:pPr>
            <a:r>
              <a:rPr b="1" i="1" lang="en-US">
                <a:solidFill>
                  <a:srgbClr val="FFFFFF"/>
                </a:solidFill>
              </a:rPr>
              <a:t>12</a:t>
            </a:r>
          </a:p>
        </p:txBody>
      </p:sp>
      <p:sp>
        <p:nvSpPr>
          <p:cNvPr id="249" name="Shape 249"/>
          <p:cNvSpPr txBox="1"/>
          <p:nvPr/>
        </p:nvSpPr>
        <p:spPr>
          <a:xfrm>
            <a:off x="9005850" y="3751400"/>
            <a:ext cx="849600" cy="762600"/>
          </a:xfrm>
          <a:prstGeom prst="rect">
            <a:avLst/>
          </a:prstGeom>
          <a:noFill/>
          <a:ln>
            <a:noFill/>
          </a:ln>
        </p:spPr>
        <p:txBody>
          <a:bodyPr anchorCtr="0" anchor="t" bIns="91425" lIns="91425" rIns="91425" tIns="91425">
            <a:noAutofit/>
          </a:bodyPr>
          <a:lstStyle/>
          <a:p>
            <a:pPr lvl="0" rtl="0">
              <a:spcBef>
                <a:spcPts val="0"/>
              </a:spcBef>
              <a:buNone/>
            </a:pPr>
            <a:r>
              <a:rPr b="1" i="1" lang="en-US">
                <a:solidFill>
                  <a:srgbClr val="FFFFFF"/>
                </a:solidFill>
              </a:rPr>
              <a:t>Present app</a:t>
            </a:r>
          </a:p>
        </p:txBody>
      </p:sp>
    </p:spTree>
  </p:cSld>
  <p:clrMapOvr>
    <a:masterClrMapping/>
  </p:clrMapOvr>
  <p:transition spd="med">
    <p:fade/>
  </p:transition>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53" name="Shape 253"/>
        <p:cNvGrpSpPr/>
        <p:nvPr/>
      </p:nvGrpSpPr>
      <p:grpSpPr>
        <a:xfrm>
          <a:off x="0" y="0"/>
          <a:ext cx="0" cy="0"/>
          <a:chOff x="0" y="0"/>
          <a:chExt cx="0" cy="0"/>
        </a:xfrm>
      </p:grpSpPr>
      <p:sp>
        <p:nvSpPr>
          <p:cNvPr id="254" name="Shape 254"/>
          <p:cNvSpPr txBox="1"/>
          <p:nvPr/>
        </p:nvSpPr>
        <p:spPr>
          <a:xfrm>
            <a:off x="504000" y="301319"/>
            <a:ext cx="9071700" cy="1262100"/>
          </a:xfrm>
          <a:prstGeom prst="rect">
            <a:avLst/>
          </a:prstGeom>
          <a:noFill/>
          <a:ln>
            <a:noFill/>
          </a:ln>
        </p:spPr>
        <p:txBody>
          <a:bodyPr anchorCtr="0" anchor="ctr" bIns="0" lIns="0" rIns="0" tIns="0">
            <a:noAutofit/>
          </a:bodyPr>
          <a:lstStyle/>
          <a:p>
            <a:pPr indent="0" lvl="0" marL="0" marR="0" rtl="0" algn="ctr">
              <a:spcBef>
                <a:spcPts val="0"/>
              </a:spcBef>
              <a:buSzPct val="25000"/>
              <a:buNone/>
            </a:pPr>
            <a:r>
              <a:rPr b="1" i="1" lang="en-US" sz="4140">
                <a:solidFill>
                  <a:srgbClr val="FFFFFF"/>
                </a:solidFill>
                <a:latin typeface="Verdana"/>
                <a:ea typeface="Verdana"/>
                <a:cs typeface="Verdana"/>
                <a:sym typeface="Verdana"/>
              </a:rPr>
              <a:t>About the Developer</a:t>
            </a:r>
          </a:p>
        </p:txBody>
      </p:sp>
      <p:pic>
        <p:nvPicPr>
          <p:cNvPr id="255" name="Shape 255"/>
          <p:cNvPicPr preferRelativeResize="0"/>
          <p:nvPr/>
        </p:nvPicPr>
        <p:blipFill rotWithShape="1">
          <a:blip r:embed="rId3">
            <a:alphaModFix/>
          </a:blip>
          <a:srcRect b="0" l="0" r="0" t="0"/>
          <a:stretch/>
        </p:blipFill>
        <p:spPr>
          <a:xfrm>
            <a:off x="182880" y="6035039"/>
            <a:ext cx="1371600" cy="1370100"/>
          </a:xfrm>
          <a:prstGeom prst="rect">
            <a:avLst/>
          </a:prstGeom>
          <a:noFill/>
          <a:ln>
            <a:noFill/>
          </a:ln>
        </p:spPr>
      </p:pic>
      <p:sp>
        <p:nvSpPr>
          <p:cNvPr id="256" name="Shape 256"/>
          <p:cNvSpPr txBox="1"/>
          <p:nvPr>
            <p:ph idx="12" type="sldNum"/>
          </p:nvPr>
        </p:nvSpPr>
        <p:spPr>
          <a:xfrm>
            <a:off x="9433259" y="6981107"/>
            <a:ext cx="604800" cy="578700"/>
          </a:xfrm>
          <a:prstGeom prst="rect">
            <a:avLst/>
          </a:prstGeom>
        </p:spPr>
        <p:txBody>
          <a:bodyPr anchorCtr="0" anchor="t" bIns="0" lIns="0" rIns="0" tIns="0">
            <a:noAutofit/>
          </a:bodyPr>
          <a:lstStyle/>
          <a:p>
            <a:pPr lvl="0">
              <a:spcBef>
                <a:spcPts val="0"/>
              </a:spcBef>
              <a:buNone/>
            </a:pPr>
            <a:fld id="{00000000-1234-1234-1234-123412341234}" type="slidenum">
              <a:rPr lang="en-US"/>
              <a:t>‹#›</a:t>
            </a:fld>
          </a:p>
        </p:txBody>
      </p:sp>
      <p:sp>
        <p:nvSpPr>
          <p:cNvPr id="257" name="Shape 257"/>
          <p:cNvSpPr txBox="1"/>
          <p:nvPr/>
        </p:nvSpPr>
        <p:spPr>
          <a:xfrm>
            <a:off x="4691650" y="2486725"/>
            <a:ext cx="2520000" cy="578700"/>
          </a:xfrm>
          <a:prstGeom prst="rect">
            <a:avLst/>
          </a:prstGeom>
          <a:noFill/>
          <a:ln>
            <a:noFill/>
          </a:ln>
        </p:spPr>
        <p:txBody>
          <a:bodyPr anchorCtr="0" anchor="t" bIns="91425" lIns="91425" rIns="91425" tIns="91425">
            <a:noAutofit/>
          </a:bodyPr>
          <a:lstStyle/>
          <a:p>
            <a:pPr lvl="0">
              <a:spcBef>
                <a:spcPts val="0"/>
              </a:spcBef>
              <a:buNone/>
            </a:pPr>
            <a:r>
              <a:rPr b="1" i="1" lang="en-US" sz="1800">
                <a:solidFill>
                  <a:srgbClr val="FFFFFF"/>
                </a:solidFill>
                <a:latin typeface="Verdana"/>
                <a:ea typeface="Verdana"/>
                <a:cs typeface="Verdana"/>
                <a:sym typeface="Verdana"/>
              </a:rPr>
              <a:t>Michael Wilson</a:t>
            </a:r>
          </a:p>
        </p:txBody>
      </p:sp>
      <p:sp>
        <p:nvSpPr>
          <p:cNvPr id="258" name="Shape 258"/>
          <p:cNvSpPr txBox="1"/>
          <p:nvPr/>
        </p:nvSpPr>
        <p:spPr>
          <a:xfrm>
            <a:off x="4691650" y="3249295"/>
            <a:ext cx="3481500" cy="679800"/>
          </a:xfrm>
          <a:prstGeom prst="rect">
            <a:avLst/>
          </a:prstGeom>
          <a:noFill/>
          <a:ln>
            <a:noFill/>
          </a:ln>
        </p:spPr>
        <p:txBody>
          <a:bodyPr anchorCtr="0" anchor="t" bIns="91425" lIns="91425" rIns="91425" tIns="91425">
            <a:noAutofit/>
          </a:bodyPr>
          <a:lstStyle/>
          <a:p>
            <a:pPr lvl="0">
              <a:spcBef>
                <a:spcPts val="0"/>
              </a:spcBef>
              <a:buNone/>
            </a:pPr>
            <a:r>
              <a:rPr b="1" i="1" lang="en-US">
                <a:solidFill>
                  <a:srgbClr val="FFFFFF"/>
                </a:solidFill>
                <a:latin typeface="Verdana"/>
                <a:ea typeface="Verdana"/>
                <a:cs typeface="Verdana"/>
                <a:sym typeface="Verdana"/>
              </a:rPr>
              <a:t>Mobile developer with a focus on Android</a:t>
            </a:r>
          </a:p>
        </p:txBody>
      </p:sp>
      <p:pic>
        <p:nvPicPr>
          <p:cNvPr descr="Sep 6, 2016 12:59:33 PM.jpg" id="259" name="Shape 259"/>
          <p:cNvPicPr preferRelativeResize="0"/>
          <p:nvPr/>
        </p:nvPicPr>
        <p:blipFill>
          <a:blip r:embed="rId4">
            <a:alphaModFix/>
          </a:blip>
          <a:stretch>
            <a:fillRect/>
          </a:stretch>
        </p:blipFill>
        <p:spPr>
          <a:xfrm>
            <a:off x="757099" y="2227454"/>
            <a:ext cx="3481500" cy="3481519"/>
          </a:xfrm>
          <a:prstGeom prst="rect">
            <a:avLst/>
          </a:prstGeom>
          <a:noFill/>
          <a:ln>
            <a:noFill/>
          </a:ln>
        </p:spPr>
      </p:pic>
    </p:spTree>
  </p:cSld>
  <p:clrMapOvr>
    <a:masterClrMapping/>
  </p:clrMapOvr>
  <p:transition spd="med">
    <p:fade/>
  </p:transition>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2" name="Shape 82"/>
        <p:cNvGrpSpPr/>
        <p:nvPr/>
      </p:nvGrpSpPr>
      <p:grpSpPr>
        <a:xfrm>
          <a:off x="0" y="0"/>
          <a:ext cx="0" cy="0"/>
          <a:chOff x="0" y="0"/>
          <a:chExt cx="0" cy="0"/>
        </a:xfrm>
      </p:grpSpPr>
      <p:sp>
        <p:nvSpPr>
          <p:cNvPr id="83" name="Shape 83"/>
          <p:cNvSpPr txBox="1"/>
          <p:nvPr/>
        </p:nvSpPr>
        <p:spPr>
          <a:xfrm>
            <a:off x="504000" y="301323"/>
            <a:ext cx="9071700" cy="7119600"/>
          </a:xfrm>
          <a:prstGeom prst="rect">
            <a:avLst/>
          </a:prstGeom>
          <a:noFill/>
          <a:ln>
            <a:noFill/>
          </a:ln>
        </p:spPr>
        <p:txBody>
          <a:bodyPr anchorCtr="0" anchor="t" bIns="0" lIns="0" rIns="0" tIns="0">
            <a:noAutofit/>
          </a:bodyPr>
          <a:lstStyle/>
          <a:p>
            <a:pPr indent="0" lvl="0" marL="0" marR="0" rtl="0" algn="ctr">
              <a:spcBef>
                <a:spcPts val="0"/>
              </a:spcBef>
              <a:buSzPct val="25000"/>
              <a:buNone/>
            </a:pPr>
            <a:r>
              <a:rPr b="1" i="1" lang="en-US" sz="5400" u="sng" strike="noStrike">
                <a:solidFill>
                  <a:srgbClr val="FFFFFF"/>
                </a:solidFill>
                <a:latin typeface="Verdana"/>
                <a:ea typeface="Verdana"/>
                <a:cs typeface="Verdana"/>
                <a:sym typeface="Verdana"/>
              </a:rPr>
              <a:t>Contents:</a:t>
            </a:r>
          </a:p>
          <a:p>
            <a:pPr indent="0" lvl="0" marL="0" marR="0" rtl="0" algn="ctr">
              <a:spcBef>
                <a:spcPts val="0"/>
              </a:spcBef>
              <a:buSzPct val="25000"/>
              <a:buNone/>
            </a:pPr>
            <a:br>
              <a:rPr b="1" i="1" lang="en-US" sz="1400" u="sng" strike="noStrike">
                <a:solidFill>
                  <a:srgbClr val="FFFFFF"/>
                </a:solidFill>
                <a:latin typeface="Verdana"/>
                <a:ea typeface="Verdana"/>
                <a:cs typeface="Verdana"/>
                <a:sym typeface="Verdana"/>
              </a:rPr>
            </a:br>
            <a:r>
              <a:rPr b="1" i="1" lang="en-US" u="sng" strike="noStrike">
                <a:solidFill>
                  <a:srgbClr val="FFFFFF"/>
                </a:solidFill>
                <a:latin typeface="Verdana"/>
                <a:ea typeface="Verdana"/>
                <a:cs typeface="Verdana"/>
                <a:sym typeface="Verdana"/>
              </a:rPr>
              <a:t>Vision............................3</a:t>
            </a:r>
            <a:br>
              <a:rPr b="1" i="1" lang="en-US" u="sng" strike="noStrike">
                <a:solidFill>
                  <a:srgbClr val="FFFFFF"/>
                </a:solidFill>
                <a:latin typeface="Verdana"/>
                <a:ea typeface="Verdana"/>
                <a:cs typeface="Verdana"/>
                <a:sym typeface="Verdana"/>
              </a:rPr>
            </a:br>
            <a:br>
              <a:rPr b="1" i="1" lang="en-US" u="sng" strike="noStrike">
                <a:solidFill>
                  <a:srgbClr val="FFFFFF"/>
                </a:solidFill>
                <a:latin typeface="Verdana"/>
                <a:ea typeface="Verdana"/>
                <a:cs typeface="Verdana"/>
                <a:sym typeface="Verdana"/>
              </a:rPr>
            </a:br>
            <a:r>
              <a:rPr b="1" i="1" lang="en-US" u="sng" strike="noStrike">
                <a:solidFill>
                  <a:srgbClr val="FFFFFF"/>
                </a:solidFill>
                <a:latin typeface="Verdana"/>
                <a:ea typeface="Verdana"/>
                <a:cs typeface="Verdana"/>
                <a:sym typeface="Verdana"/>
              </a:rPr>
              <a:t>NEED.............................4</a:t>
            </a:r>
            <a:br>
              <a:rPr b="1" i="1" lang="en-US" u="sng" strike="noStrike">
                <a:solidFill>
                  <a:srgbClr val="FFFFFF"/>
                </a:solidFill>
                <a:latin typeface="Verdana"/>
                <a:ea typeface="Verdana"/>
                <a:cs typeface="Verdana"/>
                <a:sym typeface="Verdana"/>
              </a:rPr>
            </a:br>
            <a:br>
              <a:rPr b="1" i="1" lang="en-US" u="sng" strike="noStrike">
                <a:solidFill>
                  <a:srgbClr val="FFFFFF"/>
                </a:solidFill>
                <a:latin typeface="Verdana"/>
                <a:ea typeface="Verdana"/>
                <a:cs typeface="Verdana"/>
                <a:sym typeface="Verdana"/>
              </a:rPr>
            </a:br>
            <a:r>
              <a:rPr b="1" i="1" lang="en-US" u="sng" strike="noStrike">
                <a:solidFill>
                  <a:srgbClr val="FFFFFF"/>
                </a:solidFill>
                <a:latin typeface="Verdana"/>
                <a:ea typeface="Verdana"/>
                <a:cs typeface="Verdana"/>
                <a:sym typeface="Verdana"/>
              </a:rPr>
              <a:t>Target Platform.............4</a:t>
            </a:r>
            <a:br>
              <a:rPr b="1" i="1" lang="en-US" u="sng" strike="noStrike">
                <a:solidFill>
                  <a:srgbClr val="EEEEEE"/>
                </a:solidFill>
                <a:latin typeface="Verdana"/>
                <a:ea typeface="Verdana"/>
                <a:cs typeface="Verdana"/>
                <a:sym typeface="Verdana"/>
              </a:rPr>
            </a:br>
            <a:br>
              <a:rPr b="1" i="1" lang="en-US" u="sng" strike="noStrike">
                <a:solidFill>
                  <a:srgbClr val="EEEEEE"/>
                </a:solidFill>
                <a:latin typeface="Verdana"/>
                <a:ea typeface="Verdana"/>
                <a:cs typeface="Verdana"/>
                <a:sym typeface="Verdana"/>
              </a:rPr>
            </a:br>
            <a:r>
              <a:rPr b="1" i="1" lang="en-US" u="sng" strike="noStrike">
                <a:solidFill>
                  <a:srgbClr val="EEEEEE"/>
                </a:solidFill>
                <a:latin typeface="Verdana"/>
                <a:ea typeface="Verdana"/>
                <a:cs typeface="Verdana"/>
                <a:sym typeface="Verdana"/>
              </a:rPr>
              <a:t>Target Demographic......5</a:t>
            </a:r>
            <a:br>
              <a:rPr b="1" i="1" lang="en-US" u="sng" strike="noStrike">
                <a:solidFill>
                  <a:srgbClr val="EEEEEE"/>
                </a:solidFill>
                <a:latin typeface="Verdana"/>
                <a:ea typeface="Verdana"/>
                <a:cs typeface="Verdana"/>
                <a:sym typeface="Verdana"/>
              </a:rPr>
            </a:br>
            <a:br>
              <a:rPr b="1" i="1" lang="en-US" u="sng" strike="noStrike">
                <a:solidFill>
                  <a:srgbClr val="EEEEEE"/>
                </a:solidFill>
                <a:latin typeface="Verdana"/>
                <a:ea typeface="Verdana"/>
                <a:cs typeface="Verdana"/>
                <a:sym typeface="Verdana"/>
              </a:rPr>
            </a:br>
            <a:r>
              <a:rPr b="1" i="1" lang="en-US" u="sng" strike="noStrike">
                <a:solidFill>
                  <a:srgbClr val="EEEEEE"/>
                </a:solidFill>
                <a:latin typeface="Verdana"/>
                <a:ea typeface="Verdana"/>
                <a:cs typeface="Verdana"/>
                <a:sym typeface="Verdana"/>
              </a:rPr>
              <a:t>Target Audience............6</a:t>
            </a:r>
            <a:br>
              <a:rPr b="1" i="1" lang="en-US" u="sng" strike="noStrike">
                <a:solidFill>
                  <a:srgbClr val="EEEEEE"/>
                </a:solidFill>
                <a:latin typeface="Verdana"/>
                <a:ea typeface="Verdana"/>
                <a:cs typeface="Verdana"/>
                <a:sym typeface="Verdana"/>
              </a:rPr>
            </a:br>
            <a:br>
              <a:rPr b="1" i="1" lang="en-US" u="sng" strike="noStrike">
                <a:solidFill>
                  <a:srgbClr val="EEEEEE"/>
                </a:solidFill>
                <a:latin typeface="Verdana"/>
                <a:ea typeface="Verdana"/>
                <a:cs typeface="Verdana"/>
                <a:sym typeface="Verdana"/>
              </a:rPr>
            </a:br>
            <a:r>
              <a:rPr b="1" i="1" lang="en-US" u="sng" strike="noStrike">
                <a:solidFill>
                  <a:srgbClr val="EEEEEE"/>
                </a:solidFill>
                <a:latin typeface="Verdana"/>
                <a:ea typeface="Verdana"/>
                <a:cs typeface="Verdana"/>
                <a:sym typeface="Verdana"/>
              </a:rPr>
              <a:t>Competitive Analysis....7</a:t>
            </a:r>
            <a:br>
              <a:rPr b="1" i="1" lang="en-US" u="sng" strike="noStrike">
                <a:solidFill>
                  <a:srgbClr val="EEEEEE"/>
                </a:solidFill>
                <a:latin typeface="Verdana"/>
                <a:ea typeface="Verdana"/>
                <a:cs typeface="Verdana"/>
                <a:sym typeface="Verdana"/>
              </a:rPr>
            </a:br>
            <a:r>
              <a:rPr b="1" i="1" lang="en-US" u="sng" strike="noStrike">
                <a:solidFill>
                  <a:srgbClr val="EEEEEE"/>
                </a:solidFill>
                <a:latin typeface="Verdana"/>
                <a:ea typeface="Verdana"/>
                <a:cs typeface="Verdana"/>
                <a:sym typeface="Verdana"/>
              </a:rPr>
              <a:t>				….....8</a:t>
            </a:r>
            <a:br>
              <a:rPr b="1" i="1" lang="en-US" u="sng" strike="noStrike">
                <a:solidFill>
                  <a:srgbClr val="EEEEEE"/>
                </a:solidFill>
                <a:latin typeface="Verdana"/>
                <a:ea typeface="Verdana"/>
                <a:cs typeface="Verdana"/>
                <a:sym typeface="Verdana"/>
              </a:rPr>
            </a:br>
            <a:r>
              <a:rPr b="1" i="1" lang="en-US" u="sng" strike="noStrike">
                <a:solidFill>
                  <a:srgbClr val="EEEEEE"/>
                </a:solidFill>
                <a:latin typeface="Verdana"/>
                <a:ea typeface="Verdana"/>
                <a:cs typeface="Verdana"/>
                <a:sym typeface="Verdana"/>
              </a:rPr>
              <a:t>				….....9</a:t>
            </a:r>
            <a:br>
              <a:rPr b="1" i="1" lang="en-US" u="sng" strike="noStrike">
                <a:solidFill>
                  <a:srgbClr val="000000"/>
                </a:solidFill>
                <a:latin typeface="Verdana"/>
                <a:ea typeface="Verdana"/>
                <a:cs typeface="Verdana"/>
                <a:sym typeface="Verdana"/>
              </a:rPr>
            </a:br>
            <a:br>
              <a:rPr b="1" i="1" lang="en-US" u="sng" strike="noStrike">
                <a:solidFill>
                  <a:srgbClr val="000000"/>
                </a:solidFill>
                <a:latin typeface="Verdana"/>
                <a:ea typeface="Verdana"/>
                <a:cs typeface="Verdana"/>
                <a:sym typeface="Verdana"/>
              </a:rPr>
            </a:br>
            <a:r>
              <a:rPr b="1" i="1" lang="en-US" u="sng" strike="noStrike">
                <a:solidFill>
                  <a:srgbClr val="FFFFFF"/>
                </a:solidFill>
                <a:latin typeface="Verdana"/>
                <a:ea typeface="Verdana"/>
                <a:cs typeface="Verdana"/>
                <a:sym typeface="Verdana"/>
              </a:rPr>
              <a:t>Style Guide.................1</a:t>
            </a:r>
            <a:r>
              <a:rPr b="1" i="1" lang="en-US" u="sng">
                <a:solidFill>
                  <a:srgbClr val="FFFFFF"/>
                </a:solidFill>
                <a:latin typeface="Verdana"/>
                <a:ea typeface="Verdana"/>
                <a:cs typeface="Verdana"/>
                <a:sym typeface="Verdana"/>
              </a:rPr>
              <a:t>0</a:t>
            </a:r>
            <a:br>
              <a:rPr b="1" i="1" lang="en-US" u="sng" strike="noStrike">
                <a:solidFill>
                  <a:srgbClr val="FFFFFF"/>
                </a:solidFill>
                <a:latin typeface="Verdana"/>
                <a:ea typeface="Verdana"/>
                <a:cs typeface="Verdana"/>
                <a:sym typeface="Verdana"/>
              </a:rPr>
            </a:br>
            <a:br>
              <a:rPr b="1" i="1" lang="en-US" u="sng" strike="noStrike">
                <a:solidFill>
                  <a:srgbClr val="FFFFFF"/>
                </a:solidFill>
                <a:latin typeface="Verdana"/>
                <a:ea typeface="Verdana"/>
                <a:cs typeface="Verdana"/>
                <a:sym typeface="Verdana"/>
              </a:rPr>
            </a:br>
            <a:r>
              <a:rPr b="1" i="1" lang="en-US" u="sng" strike="noStrike">
                <a:solidFill>
                  <a:srgbClr val="FFFFFF"/>
                </a:solidFill>
                <a:latin typeface="Verdana"/>
                <a:ea typeface="Verdana"/>
                <a:cs typeface="Verdana"/>
                <a:sym typeface="Verdana"/>
              </a:rPr>
              <a:t>Features....................1</a:t>
            </a:r>
            <a:r>
              <a:rPr b="1" i="1" lang="en-US" u="sng">
                <a:solidFill>
                  <a:srgbClr val="FFFFFF"/>
                </a:solidFill>
                <a:latin typeface="Verdana"/>
                <a:ea typeface="Verdana"/>
                <a:cs typeface="Verdana"/>
                <a:sym typeface="Verdana"/>
              </a:rPr>
              <a:t>1</a:t>
            </a:r>
            <a:br>
              <a:rPr b="1" i="1" lang="en-US" u="sng" strike="noStrike">
                <a:solidFill>
                  <a:srgbClr val="FFFFFF"/>
                </a:solidFill>
                <a:latin typeface="Verdana"/>
                <a:ea typeface="Verdana"/>
                <a:cs typeface="Verdana"/>
                <a:sym typeface="Verdana"/>
              </a:rPr>
            </a:br>
            <a:br>
              <a:rPr b="1" i="1" lang="en-US" u="sng" strike="noStrike">
                <a:solidFill>
                  <a:srgbClr val="FFFFFF"/>
                </a:solidFill>
                <a:latin typeface="Verdana"/>
                <a:ea typeface="Verdana"/>
                <a:cs typeface="Verdana"/>
                <a:sym typeface="Verdana"/>
              </a:rPr>
            </a:br>
            <a:r>
              <a:rPr b="1" i="1" lang="en-US" u="sng" strike="noStrike">
                <a:solidFill>
                  <a:srgbClr val="FFFFFF"/>
                </a:solidFill>
                <a:latin typeface="Verdana"/>
                <a:ea typeface="Verdana"/>
                <a:cs typeface="Verdana"/>
                <a:sym typeface="Verdana"/>
              </a:rPr>
              <a:t>Wireframes</a:t>
            </a:r>
            <a:r>
              <a:rPr b="1" i="1" lang="en-US" u="sng">
                <a:solidFill>
                  <a:srgbClr val="FFFFFF"/>
                </a:solidFill>
                <a:latin typeface="Verdana"/>
                <a:ea typeface="Verdana"/>
                <a:cs typeface="Verdana"/>
                <a:sym typeface="Verdana"/>
              </a:rPr>
              <a:t>.........</a:t>
            </a:r>
            <a:r>
              <a:rPr b="1" i="1" lang="en-US" u="sng">
                <a:solidFill>
                  <a:srgbClr val="D9D9D9"/>
                </a:solidFill>
                <a:latin typeface="Verdana"/>
                <a:ea typeface="Verdana"/>
                <a:cs typeface="Verdana"/>
                <a:sym typeface="Verdana"/>
              </a:rPr>
              <a:t>......</a:t>
            </a:r>
            <a:r>
              <a:rPr b="1" i="1" lang="en-US" u="sng">
                <a:solidFill>
                  <a:srgbClr val="FFFFFF"/>
                </a:solidFill>
                <a:latin typeface="Verdana"/>
                <a:ea typeface="Verdana"/>
                <a:cs typeface="Verdana"/>
                <a:sym typeface="Verdana"/>
              </a:rPr>
              <a:t>12</a:t>
            </a:r>
            <a:br>
              <a:rPr b="1" i="1" lang="en-US" u="sng" strike="noStrike">
                <a:solidFill>
                  <a:srgbClr val="FFFFFF"/>
                </a:solidFill>
                <a:latin typeface="Verdana"/>
                <a:ea typeface="Verdana"/>
                <a:cs typeface="Verdana"/>
                <a:sym typeface="Verdana"/>
              </a:rPr>
            </a:br>
            <a:br>
              <a:rPr b="1" i="1" lang="en-US" u="sng" strike="noStrike">
                <a:solidFill>
                  <a:srgbClr val="FFFFFF"/>
                </a:solidFill>
                <a:latin typeface="Verdana"/>
                <a:ea typeface="Verdana"/>
                <a:cs typeface="Verdana"/>
                <a:sym typeface="Verdana"/>
              </a:rPr>
            </a:br>
            <a:r>
              <a:rPr b="1" i="1" lang="en-US" u="sng" strike="noStrike">
                <a:solidFill>
                  <a:srgbClr val="FFFFFF"/>
                </a:solidFill>
                <a:latin typeface="Verdana"/>
                <a:ea typeface="Verdana"/>
                <a:cs typeface="Verdana"/>
                <a:sym typeface="Verdana"/>
              </a:rPr>
              <a:t>Application Flow.......1</a:t>
            </a:r>
            <a:r>
              <a:rPr b="1" i="1" lang="en-US" u="sng">
                <a:solidFill>
                  <a:srgbClr val="FFFFFF"/>
                </a:solidFill>
                <a:latin typeface="Verdana"/>
                <a:ea typeface="Verdana"/>
                <a:cs typeface="Verdana"/>
                <a:sym typeface="Verdana"/>
              </a:rPr>
              <a:t>3</a:t>
            </a:r>
            <a:br>
              <a:rPr b="1" i="1" lang="en-US" u="sng" strike="noStrike">
                <a:solidFill>
                  <a:srgbClr val="FFFFFF"/>
                </a:solidFill>
                <a:latin typeface="Verdana"/>
                <a:ea typeface="Verdana"/>
                <a:cs typeface="Verdana"/>
                <a:sym typeface="Verdana"/>
              </a:rPr>
            </a:br>
            <a:br>
              <a:rPr b="1" i="1" lang="en-US" u="sng" strike="noStrike">
                <a:solidFill>
                  <a:srgbClr val="FFFFFF"/>
                </a:solidFill>
                <a:latin typeface="Verdana"/>
                <a:ea typeface="Verdana"/>
                <a:cs typeface="Verdana"/>
                <a:sym typeface="Verdana"/>
              </a:rPr>
            </a:br>
            <a:r>
              <a:rPr b="1" i="1" lang="en-US" u="sng" strike="noStrike">
                <a:solidFill>
                  <a:srgbClr val="FFFFFF"/>
                </a:solidFill>
                <a:latin typeface="Verdana"/>
                <a:ea typeface="Verdana"/>
                <a:cs typeface="Verdana"/>
                <a:sym typeface="Verdana"/>
              </a:rPr>
              <a:t>Development Timeline...</a:t>
            </a:r>
            <a:r>
              <a:rPr b="1" i="1" lang="en-US" u="sng">
                <a:solidFill>
                  <a:srgbClr val="FFFFFF"/>
                </a:solidFill>
                <a:latin typeface="Verdana"/>
                <a:ea typeface="Verdana"/>
                <a:cs typeface="Verdana"/>
                <a:sym typeface="Verdana"/>
              </a:rPr>
              <a:t>14</a:t>
            </a:r>
            <a:br>
              <a:rPr b="1" i="1" lang="en-US" u="sng" strike="noStrike">
                <a:solidFill>
                  <a:srgbClr val="FFFFFF"/>
                </a:solidFill>
                <a:latin typeface="Verdana"/>
                <a:ea typeface="Verdana"/>
                <a:cs typeface="Verdana"/>
                <a:sym typeface="Verdana"/>
              </a:rPr>
            </a:br>
            <a:br>
              <a:rPr b="1" i="1" lang="en-US" u="sng" strike="noStrike">
                <a:solidFill>
                  <a:srgbClr val="FFFFFF"/>
                </a:solidFill>
                <a:latin typeface="Verdana"/>
                <a:ea typeface="Verdana"/>
                <a:cs typeface="Verdana"/>
                <a:sym typeface="Verdana"/>
              </a:rPr>
            </a:br>
            <a:r>
              <a:rPr b="1" i="1" lang="en-US" u="sng" strike="noStrike">
                <a:solidFill>
                  <a:srgbClr val="FFFFFF"/>
                </a:solidFill>
                <a:latin typeface="Verdana"/>
                <a:ea typeface="Verdana"/>
                <a:cs typeface="Verdana"/>
                <a:sym typeface="Verdana"/>
              </a:rPr>
              <a:t>About the Developer.....</a:t>
            </a:r>
            <a:r>
              <a:rPr b="1" i="1" lang="en-US" u="sng">
                <a:solidFill>
                  <a:srgbClr val="FFFFFF"/>
                </a:solidFill>
                <a:latin typeface="Verdana"/>
                <a:ea typeface="Verdana"/>
                <a:cs typeface="Verdana"/>
                <a:sym typeface="Verdana"/>
              </a:rPr>
              <a:t>.15</a:t>
            </a:r>
            <a:br>
              <a:rPr b="1" i="1" lang="en-US" u="sng" strike="noStrike">
                <a:solidFill>
                  <a:srgbClr val="FFFFFF"/>
                </a:solidFill>
                <a:latin typeface="Verdana"/>
                <a:ea typeface="Verdana"/>
                <a:cs typeface="Verdana"/>
                <a:sym typeface="Verdana"/>
              </a:rPr>
            </a:br>
            <a:br>
              <a:rPr b="1" i="1" lang="en-US" u="sng" strike="noStrike">
                <a:solidFill>
                  <a:srgbClr val="FFFFFF"/>
                </a:solidFill>
                <a:latin typeface="Verdana"/>
                <a:ea typeface="Verdana"/>
                <a:cs typeface="Verdana"/>
                <a:sym typeface="Verdana"/>
              </a:rPr>
            </a:br>
            <a:br>
              <a:rPr b="1" i="1" lang="en-US" sz="5400" u="sng" strike="noStrike">
                <a:solidFill>
                  <a:srgbClr val="FFFFFF"/>
                </a:solidFill>
                <a:latin typeface="Verdana"/>
                <a:ea typeface="Verdana"/>
                <a:cs typeface="Verdana"/>
                <a:sym typeface="Verdana"/>
              </a:rPr>
            </a:br>
            <a:br>
              <a:rPr b="1" i="1" lang="en-US" sz="1200" u="sng" strike="noStrike">
                <a:solidFill>
                  <a:srgbClr val="FFFFFF"/>
                </a:solidFill>
                <a:latin typeface="Verdana"/>
                <a:ea typeface="Verdana"/>
                <a:cs typeface="Verdana"/>
                <a:sym typeface="Verdana"/>
              </a:rPr>
            </a:br>
            <a:br>
              <a:rPr b="1" i="1" lang="en-US" sz="5400" u="sng" strike="noStrike">
                <a:solidFill>
                  <a:srgbClr val="FFFFFF"/>
                </a:solidFill>
                <a:latin typeface="Verdana"/>
                <a:ea typeface="Verdana"/>
                <a:cs typeface="Verdana"/>
                <a:sym typeface="Verdana"/>
              </a:rPr>
            </a:br>
          </a:p>
        </p:txBody>
      </p:sp>
      <p:sp>
        <p:nvSpPr>
          <p:cNvPr id="84" name="Shape 84"/>
          <p:cNvSpPr txBox="1"/>
          <p:nvPr/>
        </p:nvSpPr>
        <p:spPr>
          <a:xfrm>
            <a:off x="504000" y="1769040"/>
            <a:ext cx="4426560" cy="2379600"/>
          </a:xfrm>
          <a:prstGeom prst="rect">
            <a:avLst/>
          </a:prstGeom>
          <a:noFill/>
          <a:ln>
            <a:noFill/>
          </a:ln>
        </p:spPr>
        <p:txBody>
          <a:bodyPr anchorCtr="0" anchor="t" bIns="0" lIns="0" rIns="0" tIns="0">
            <a:noAutofit/>
          </a:bodyPr>
          <a:lstStyle/>
          <a:p>
            <a:pPr indent="0" lvl="0" marL="0" marR="0" rtl="0" algn="l">
              <a:spcBef>
                <a:spcPts val="0"/>
              </a:spcBef>
              <a:buNone/>
            </a:pPr>
            <a:r>
              <a:t/>
            </a:r>
            <a:endParaRPr b="0" sz="3200" strike="noStrike">
              <a:solidFill>
                <a:srgbClr val="FFFFFF"/>
              </a:solidFill>
              <a:latin typeface="Arial"/>
              <a:ea typeface="Arial"/>
              <a:cs typeface="Arial"/>
              <a:sym typeface="Arial"/>
            </a:endParaRPr>
          </a:p>
        </p:txBody>
      </p:sp>
      <p:pic>
        <p:nvPicPr>
          <p:cNvPr id="85" name="Shape 85"/>
          <p:cNvPicPr preferRelativeResize="0"/>
          <p:nvPr/>
        </p:nvPicPr>
        <p:blipFill rotWithShape="1">
          <a:blip r:embed="rId3">
            <a:alphaModFix/>
          </a:blip>
          <a:srcRect b="0" l="0" r="0" t="0"/>
          <a:stretch/>
        </p:blipFill>
        <p:spPr>
          <a:xfrm>
            <a:off x="365750" y="5921900"/>
            <a:ext cx="1143000" cy="1208999"/>
          </a:xfrm>
          <a:prstGeom prst="rect">
            <a:avLst/>
          </a:prstGeom>
          <a:noFill/>
          <a:ln>
            <a:noFill/>
          </a:ln>
        </p:spPr>
      </p:pic>
      <p:sp>
        <p:nvSpPr>
          <p:cNvPr id="86" name="Shape 86"/>
          <p:cNvSpPr txBox="1"/>
          <p:nvPr>
            <p:ph idx="12" type="sldNum"/>
          </p:nvPr>
        </p:nvSpPr>
        <p:spPr>
          <a:xfrm>
            <a:off x="9433259" y="6981107"/>
            <a:ext cx="604800" cy="578700"/>
          </a:xfrm>
          <a:prstGeom prst="rect">
            <a:avLst/>
          </a:prstGeom>
        </p:spPr>
        <p:txBody>
          <a:bodyPr anchorCtr="0" anchor="t" bIns="0" lIns="0" rIns="0" tIns="0">
            <a:noAutofit/>
          </a:bodyPr>
          <a:lstStyle/>
          <a:p>
            <a:pPr lvl="0" algn="ctr">
              <a:spcBef>
                <a:spcPts val="0"/>
              </a:spcBef>
              <a:buNone/>
            </a:pPr>
            <a:fld id="{00000000-1234-1234-1234-123412341234}" type="slidenum">
              <a:rPr b="1" lang="en-US" sz="3000">
                <a:solidFill>
                  <a:srgbClr val="FF9900"/>
                </a:solidFill>
              </a:rPr>
              <a:t>‹#›</a:t>
            </a:fld>
          </a:p>
        </p:txBody>
      </p:sp>
    </p:spTree>
  </p:cSld>
  <p:clrMapOvr>
    <a:masterClrMapping/>
  </p:clrMapOvr>
  <mc:AlternateContent>
    <mc:Choice Requires="p14">
      <p:transition spd="med">
        <p14:flip dir="l"/>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0" name="Shape 90"/>
        <p:cNvGrpSpPr/>
        <p:nvPr/>
      </p:nvGrpSpPr>
      <p:grpSpPr>
        <a:xfrm>
          <a:off x="0" y="0"/>
          <a:ext cx="0" cy="0"/>
          <a:chOff x="0" y="0"/>
          <a:chExt cx="0" cy="0"/>
        </a:xfrm>
      </p:grpSpPr>
      <p:sp>
        <p:nvSpPr>
          <p:cNvPr id="91" name="Shape 91"/>
          <p:cNvSpPr txBox="1"/>
          <p:nvPr/>
        </p:nvSpPr>
        <p:spPr>
          <a:xfrm>
            <a:off x="504000" y="301319"/>
            <a:ext cx="9071640" cy="1262160"/>
          </a:xfrm>
          <a:prstGeom prst="rect">
            <a:avLst/>
          </a:prstGeom>
          <a:noFill/>
          <a:ln>
            <a:noFill/>
          </a:ln>
        </p:spPr>
        <p:txBody>
          <a:bodyPr anchorCtr="0" anchor="ctr" bIns="0" lIns="0" rIns="0" tIns="0">
            <a:noAutofit/>
          </a:bodyPr>
          <a:lstStyle/>
          <a:p>
            <a:pPr indent="0" lvl="0" marL="0" marR="0" rtl="0" algn="ctr">
              <a:spcBef>
                <a:spcPts val="0"/>
              </a:spcBef>
              <a:buSzPct val="25000"/>
              <a:buNone/>
            </a:pPr>
            <a:r>
              <a:rPr b="1" i="1" lang="en-US" sz="4140">
                <a:solidFill>
                  <a:srgbClr val="FFFFFF"/>
                </a:solidFill>
                <a:latin typeface="Verdana"/>
                <a:ea typeface="Verdana"/>
                <a:cs typeface="Verdana"/>
                <a:sym typeface="Verdana"/>
              </a:rPr>
              <a:t>The</a:t>
            </a:r>
            <a:r>
              <a:rPr b="1" i="1" lang="en-US" sz="4140" strike="noStrike">
                <a:solidFill>
                  <a:srgbClr val="FFFFFF"/>
                </a:solidFill>
                <a:latin typeface="Verdana"/>
                <a:ea typeface="Verdana"/>
                <a:cs typeface="Verdana"/>
                <a:sym typeface="Verdana"/>
              </a:rPr>
              <a:t> Vision</a:t>
            </a:r>
          </a:p>
        </p:txBody>
      </p:sp>
      <p:pic>
        <p:nvPicPr>
          <p:cNvPr id="92" name="Shape 92"/>
          <p:cNvPicPr preferRelativeResize="0"/>
          <p:nvPr/>
        </p:nvPicPr>
        <p:blipFill rotWithShape="1">
          <a:blip r:embed="rId3">
            <a:alphaModFix/>
          </a:blip>
          <a:srcRect b="9576" l="0" r="0" t="0"/>
          <a:stretch/>
        </p:blipFill>
        <p:spPr>
          <a:xfrm>
            <a:off x="3730867" y="1660740"/>
            <a:ext cx="2617800" cy="2193000"/>
          </a:xfrm>
          <a:prstGeom prst="rect">
            <a:avLst/>
          </a:prstGeom>
          <a:noFill/>
          <a:ln>
            <a:noFill/>
          </a:ln>
        </p:spPr>
      </p:pic>
      <p:sp>
        <p:nvSpPr>
          <p:cNvPr id="93" name="Shape 93"/>
          <p:cNvSpPr txBox="1"/>
          <p:nvPr/>
        </p:nvSpPr>
        <p:spPr>
          <a:xfrm>
            <a:off x="503975" y="4227624"/>
            <a:ext cx="9071700" cy="1479000"/>
          </a:xfrm>
          <a:prstGeom prst="rect">
            <a:avLst/>
          </a:prstGeom>
          <a:noFill/>
          <a:ln>
            <a:noFill/>
          </a:ln>
        </p:spPr>
        <p:txBody>
          <a:bodyPr anchorCtr="0" anchor="t" bIns="0" lIns="0" rIns="0" tIns="0">
            <a:noAutofit/>
          </a:bodyPr>
          <a:lstStyle/>
          <a:p>
            <a:pPr indent="0" lvl="0" marL="0" marR="0" rtl="0" algn="ctr">
              <a:spcBef>
                <a:spcPts val="0"/>
              </a:spcBef>
              <a:buSzPct val="25000"/>
              <a:buNone/>
            </a:pPr>
            <a:r>
              <a:rPr b="1" lang="en-US" sz="2800" strike="noStrike">
                <a:solidFill>
                  <a:srgbClr val="FFFFFF"/>
                </a:solidFill>
                <a:latin typeface="Verdana"/>
                <a:ea typeface="Verdana"/>
                <a:cs typeface="Verdana"/>
                <a:sym typeface="Verdana"/>
              </a:rPr>
              <a:t>“We want to be the</a:t>
            </a:r>
            <a:r>
              <a:rPr b="1" lang="en-US" sz="2800">
                <a:solidFill>
                  <a:srgbClr val="FFFFFF"/>
                </a:solidFill>
                <a:latin typeface="Verdana"/>
                <a:ea typeface="Verdana"/>
                <a:cs typeface="Verdana"/>
                <a:sym typeface="Verdana"/>
              </a:rPr>
              <a:t> </a:t>
            </a:r>
            <a:r>
              <a:rPr b="1" lang="en-US" sz="2800" strike="noStrike">
                <a:solidFill>
                  <a:srgbClr val="FFFFFF"/>
                </a:solidFill>
                <a:latin typeface="Verdana"/>
                <a:ea typeface="Verdana"/>
                <a:cs typeface="Verdana"/>
                <a:sym typeface="Verdana"/>
              </a:rPr>
              <a:t>application for patients all over the world of all ages, to help speed up their doctor visits.”</a:t>
            </a:r>
          </a:p>
        </p:txBody>
      </p:sp>
      <p:sp>
        <p:nvSpPr>
          <p:cNvPr id="94" name="Shape 94"/>
          <p:cNvSpPr txBox="1"/>
          <p:nvPr>
            <p:ph idx="12" type="sldNum"/>
          </p:nvPr>
        </p:nvSpPr>
        <p:spPr>
          <a:xfrm>
            <a:off x="9433259" y="6981107"/>
            <a:ext cx="604800" cy="578700"/>
          </a:xfrm>
          <a:prstGeom prst="rect">
            <a:avLst/>
          </a:prstGeom>
        </p:spPr>
        <p:txBody>
          <a:bodyPr anchorCtr="0" anchor="t" bIns="0" lIns="0" rIns="0" tIns="0">
            <a:noAutofit/>
          </a:bodyPr>
          <a:lstStyle/>
          <a:p>
            <a:pPr lvl="0" algn="ctr">
              <a:spcBef>
                <a:spcPts val="0"/>
              </a:spcBef>
              <a:buNone/>
            </a:pPr>
            <a:fld id="{00000000-1234-1234-1234-123412341234}" type="slidenum">
              <a:rPr b="1" lang="en-US" sz="3000">
                <a:solidFill>
                  <a:srgbClr val="FF9900"/>
                </a:solidFill>
              </a:rPr>
              <a:t>‹#›</a:t>
            </a:fld>
          </a:p>
        </p:txBody>
      </p:sp>
      <p:pic>
        <p:nvPicPr>
          <p:cNvPr id="95" name="Shape 95"/>
          <p:cNvPicPr preferRelativeResize="0"/>
          <p:nvPr/>
        </p:nvPicPr>
        <p:blipFill rotWithShape="1">
          <a:blip r:embed="rId4">
            <a:alphaModFix/>
          </a:blip>
          <a:srcRect b="0" l="0" r="0" t="0"/>
          <a:stretch/>
        </p:blipFill>
        <p:spPr>
          <a:xfrm>
            <a:off x="179310" y="5706750"/>
            <a:ext cx="1554600" cy="1644600"/>
          </a:xfrm>
          <a:prstGeom prst="rect">
            <a:avLst/>
          </a:prstGeom>
          <a:noFill/>
          <a:ln>
            <a:noFill/>
          </a:ln>
        </p:spPr>
      </p:pic>
    </p:spTree>
  </p:cSld>
  <p:clrMapOvr>
    <a:masterClrMapping/>
  </p:clrMapOvr>
  <mc:AlternateContent>
    <mc:Choice Requires="p14">
      <p:transition spd="med">
        <p14:gallery dir="l"/>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9" name="Shape 99"/>
        <p:cNvGrpSpPr/>
        <p:nvPr/>
      </p:nvGrpSpPr>
      <p:grpSpPr>
        <a:xfrm>
          <a:off x="0" y="0"/>
          <a:ext cx="0" cy="0"/>
          <a:chOff x="0" y="0"/>
          <a:chExt cx="0" cy="0"/>
        </a:xfrm>
      </p:grpSpPr>
      <p:sp>
        <p:nvSpPr>
          <p:cNvPr id="100" name="Shape 100"/>
          <p:cNvSpPr txBox="1"/>
          <p:nvPr/>
        </p:nvSpPr>
        <p:spPr>
          <a:xfrm>
            <a:off x="504000" y="301325"/>
            <a:ext cx="9071700" cy="963900"/>
          </a:xfrm>
          <a:prstGeom prst="rect">
            <a:avLst/>
          </a:prstGeom>
          <a:noFill/>
          <a:ln>
            <a:noFill/>
          </a:ln>
        </p:spPr>
        <p:txBody>
          <a:bodyPr anchorCtr="0" anchor="ctr" bIns="0" lIns="0" rIns="0" tIns="0">
            <a:noAutofit/>
          </a:bodyPr>
          <a:lstStyle/>
          <a:p>
            <a:pPr indent="0" lvl="0" marL="0" marR="0" rtl="0" algn="ctr">
              <a:spcBef>
                <a:spcPts val="0"/>
              </a:spcBef>
              <a:buSzPct val="25000"/>
              <a:buNone/>
            </a:pPr>
            <a:r>
              <a:rPr b="0" lang="en-US" sz="4140" strike="noStrike">
                <a:solidFill>
                  <a:srgbClr val="FFFFFF"/>
                </a:solidFill>
                <a:latin typeface="Verdana"/>
                <a:ea typeface="Verdana"/>
                <a:cs typeface="Verdana"/>
                <a:sym typeface="Verdana"/>
              </a:rPr>
              <a:t>The Need!</a:t>
            </a:r>
          </a:p>
        </p:txBody>
      </p:sp>
      <p:sp>
        <p:nvSpPr>
          <p:cNvPr id="101" name="Shape 101"/>
          <p:cNvSpPr txBox="1"/>
          <p:nvPr/>
        </p:nvSpPr>
        <p:spPr>
          <a:xfrm>
            <a:off x="504000" y="1371600"/>
            <a:ext cx="9188640" cy="2981519"/>
          </a:xfrm>
          <a:prstGeom prst="rect">
            <a:avLst/>
          </a:prstGeom>
          <a:noFill/>
          <a:ln>
            <a:noFill/>
          </a:ln>
        </p:spPr>
        <p:txBody>
          <a:bodyPr anchorCtr="0" anchor="t" bIns="0" lIns="0" rIns="0" tIns="0">
            <a:noAutofit/>
          </a:bodyPr>
          <a:lstStyle/>
          <a:p>
            <a:pPr indent="0" lvl="0" marL="0" marR="0" rtl="0" algn="l">
              <a:lnSpc>
                <a:spcPct val="115000"/>
              </a:lnSpc>
              <a:spcBef>
                <a:spcPts val="0"/>
              </a:spcBef>
              <a:buSzPct val="25000"/>
              <a:buNone/>
            </a:pPr>
            <a:r>
              <a:rPr b="1" lang="en-US" sz="1800" strike="noStrike">
                <a:solidFill>
                  <a:schemeClr val="lt1"/>
                </a:solidFill>
                <a:latin typeface="Verdana"/>
                <a:ea typeface="Verdana"/>
                <a:cs typeface="Verdana"/>
                <a:sym typeface="Verdana"/>
              </a:rPr>
              <a:t>After doing some research it has come to my attention that there </a:t>
            </a:r>
            <a:r>
              <a:rPr b="1" lang="en-US" sz="1800">
                <a:solidFill>
                  <a:schemeClr val="lt1"/>
                </a:solidFill>
                <a:latin typeface="Verdana"/>
                <a:ea typeface="Verdana"/>
                <a:cs typeface="Verdana"/>
                <a:sym typeface="Verdana"/>
              </a:rPr>
              <a:t>are just a few good apps in the Google Play store that allow you to enter your medical history</a:t>
            </a:r>
            <a:r>
              <a:rPr b="1" lang="en-US" sz="1800" strike="noStrike">
                <a:solidFill>
                  <a:schemeClr val="lt1"/>
                </a:solidFill>
                <a:latin typeface="Verdana"/>
                <a:ea typeface="Verdana"/>
                <a:cs typeface="Verdana"/>
                <a:sym typeface="Verdana"/>
              </a:rPr>
              <a:t>. Now that could be for a surgery or just a routine doctors visit. Doctors need accurate health information to properly treat you</a:t>
            </a:r>
            <a:r>
              <a:rPr b="1" lang="en-US" sz="1800">
                <a:solidFill>
                  <a:schemeClr val="lt1"/>
                </a:solidFill>
                <a:latin typeface="Verdana"/>
                <a:ea typeface="Verdana"/>
                <a:cs typeface="Verdana"/>
                <a:sym typeface="Verdana"/>
              </a:rPr>
              <a:t>, without endangering your well being.</a:t>
            </a:r>
          </a:p>
        </p:txBody>
      </p:sp>
      <p:pic>
        <p:nvPicPr>
          <p:cNvPr id="102" name="Shape 102"/>
          <p:cNvPicPr preferRelativeResize="0"/>
          <p:nvPr/>
        </p:nvPicPr>
        <p:blipFill rotWithShape="1">
          <a:blip r:embed="rId3">
            <a:alphaModFix/>
          </a:blip>
          <a:srcRect b="0" l="0" r="0" t="0"/>
          <a:stretch/>
        </p:blipFill>
        <p:spPr>
          <a:xfrm>
            <a:off x="7680960" y="4756319"/>
            <a:ext cx="2195640" cy="2193120"/>
          </a:xfrm>
          <a:prstGeom prst="rect">
            <a:avLst/>
          </a:prstGeom>
          <a:noFill/>
          <a:ln>
            <a:noFill/>
          </a:ln>
        </p:spPr>
      </p:pic>
      <p:pic>
        <p:nvPicPr>
          <p:cNvPr id="103" name="Shape 103"/>
          <p:cNvPicPr preferRelativeResize="0"/>
          <p:nvPr/>
        </p:nvPicPr>
        <p:blipFill rotWithShape="1">
          <a:blip r:embed="rId4">
            <a:alphaModFix/>
          </a:blip>
          <a:srcRect b="0" l="0" r="0" t="0"/>
          <a:stretch/>
        </p:blipFill>
        <p:spPr>
          <a:xfrm>
            <a:off x="274319" y="4939200"/>
            <a:ext cx="1969560" cy="2193120"/>
          </a:xfrm>
          <a:prstGeom prst="rect">
            <a:avLst/>
          </a:prstGeom>
          <a:noFill/>
          <a:ln>
            <a:noFill/>
          </a:ln>
        </p:spPr>
      </p:pic>
      <p:sp>
        <p:nvSpPr>
          <p:cNvPr id="104" name="Shape 104"/>
          <p:cNvSpPr txBox="1"/>
          <p:nvPr/>
        </p:nvSpPr>
        <p:spPr>
          <a:xfrm>
            <a:off x="2468880" y="4846319"/>
            <a:ext cx="5212080" cy="2193120"/>
          </a:xfrm>
          <a:prstGeom prst="rect">
            <a:avLst/>
          </a:prstGeom>
          <a:noFill/>
          <a:ln>
            <a:noFill/>
          </a:ln>
        </p:spPr>
        <p:txBody>
          <a:bodyPr anchorCtr="0" anchor="t" bIns="0" lIns="0" rIns="0" tIns="0">
            <a:noAutofit/>
          </a:bodyPr>
          <a:lstStyle/>
          <a:p>
            <a:pPr indent="0" lvl="0" marL="0" marR="0" rtl="0" algn="ctr">
              <a:spcBef>
                <a:spcPts val="0"/>
              </a:spcBef>
              <a:buSzPct val="25000"/>
              <a:buNone/>
            </a:pPr>
            <a:r>
              <a:rPr b="1" lang="en-US" sz="3200" strike="noStrike">
                <a:solidFill>
                  <a:srgbClr val="FFFFFF"/>
                </a:solidFill>
                <a:latin typeface="Verdana"/>
                <a:ea typeface="Verdana"/>
                <a:cs typeface="Verdana"/>
                <a:sym typeface="Verdana"/>
              </a:rPr>
              <a:t>Target Platform</a:t>
            </a:r>
          </a:p>
          <a:p>
            <a:pPr indent="0" lvl="0" marL="0" marR="0" rtl="0" algn="l">
              <a:spcBef>
                <a:spcPts val="0"/>
              </a:spcBef>
              <a:buSzPct val="25000"/>
              <a:buNone/>
            </a:pPr>
            <a:r>
              <a:rPr b="1" lang="en-US" sz="2200" strike="noStrike">
                <a:solidFill>
                  <a:srgbClr val="FFFFFF"/>
                </a:solidFill>
                <a:latin typeface="Verdana"/>
                <a:ea typeface="Verdana"/>
                <a:cs typeface="Verdana"/>
                <a:sym typeface="Verdana"/>
              </a:rPr>
              <a:t>MedNET will be exclusively developed for Android devices. As of 2014, Android devices held an 81.5% market share over other devices.</a:t>
            </a:r>
          </a:p>
        </p:txBody>
      </p:sp>
      <p:sp>
        <p:nvSpPr>
          <p:cNvPr id="105" name="Shape 105"/>
          <p:cNvSpPr txBox="1"/>
          <p:nvPr>
            <p:ph idx="12" type="sldNum"/>
          </p:nvPr>
        </p:nvSpPr>
        <p:spPr>
          <a:xfrm>
            <a:off x="9433259" y="6981107"/>
            <a:ext cx="604800" cy="578700"/>
          </a:xfrm>
          <a:prstGeom prst="rect">
            <a:avLst/>
          </a:prstGeom>
        </p:spPr>
        <p:txBody>
          <a:bodyPr anchorCtr="0" anchor="t" bIns="0" lIns="0" rIns="0" tIns="0">
            <a:noAutofit/>
          </a:bodyPr>
          <a:lstStyle/>
          <a:p>
            <a:pPr lvl="0">
              <a:spcBef>
                <a:spcPts val="0"/>
              </a:spcBef>
              <a:buNone/>
            </a:pPr>
            <a:fld id="{00000000-1234-1234-1234-123412341234}" type="slidenum">
              <a:rPr b="1" lang="en-US" sz="3000">
                <a:solidFill>
                  <a:srgbClr val="FF9900"/>
                </a:solidFill>
              </a:rPr>
              <a:t>‹#›</a:t>
            </a:fld>
          </a:p>
        </p:txBody>
      </p:sp>
    </p:spTree>
  </p:cSld>
  <p:clrMapOvr>
    <a:masterClrMapping/>
  </p:clrMapOvr>
  <p:transition spd="med">
    <p:push/>
  </p:transition>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9" name="Shape 109"/>
        <p:cNvGrpSpPr/>
        <p:nvPr/>
      </p:nvGrpSpPr>
      <p:grpSpPr>
        <a:xfrm>
          <a:off x="0" y="0"/>
          <a:ext cx="0" cy="0"/>
          <a:chOff x="0" y="0"/>
          <a:chExt cx="0" cy="0"/>
        </a:xfrm>
      </p:grpSpPr>
      <p:sp>
        <p:nvSpPr>
          <p:cNvPr id="110" name="Shape 110"/>
          <p:cNvSpPr txBox="1"/>
          <p:nvPr/>
        </p:nvSpPr>
        <p:spPr>
          <a:xfrm>
            <a:off x="504000" y="1769040"/>
            <a:ext cx="4426560" cy="2379600"/>
          </a:xfrm>
          <a:prstGeom prst="rect">
            <a:avLst/>
          </a:prstGeom>
          <a:noFill/>
          <a:ln>
            <a:noFill/>
          </a:ln>
        </p:spPr>
        <p:txBody>
          <a:bodyPr anchorCtr="0" anchor="t" bIns="0" lIns="0" rIns="0" tIns="0">
            <a:noAutofit/>
          </a:bodyPr>
          <a:lstStyle/>
          <a:p>
            <a:pPr indent="0" lvl="0" marL="0" marR="0" rtl="0" algn="l">
              <a:spcBef>
                <a:spcPts val="0"/>
              </a:spcBef>
              <a:buSzPct val="25000"/>
              <a:buNone/>
            </a:pPr>
            <a:r>
              <a:rPr b="1" lang="en-US" sz="1800" strike="noStrike">
                <a:solidFill>
                  <a:schemeClr val="lt1"/>
                </a:solidFill>
                <a:latin typeface="Arial"/>
                <a:ea typeface="Arial"/>
                <a:cs typeface="Arial"/>
                <a:sym typeface="Arial"/>
              </a:rPr>
              <a:t>MedNet will target all people no matter of age, race, or sex. No matter how sick a person is or how healthy a person is sooner than later they will need to go see the doctor and why not have all your medical information with you at all times, in case of an emergency!! MedNet never leave home without it!!!</a:t>
            </a:r>
          </a:p>
        </p:txBody>
      </p:sp>
      <p:pic>
        <p:nvPicPr>
          <p:cNvPr id="111" name="Shape 111"/>
          <p:cNvPicPr preferRelativeResize="0"/>
          <p:nvPr/>
        </p:nvPicPr>
        <p:blipFill rotWithShape="1">
          <a:blip r:embed="rId3">
            <a:alphaModFix/>
          </a:blip>
          <a:srcRect b="0" l="0" r="0" t="0"/>
          <a:stretch/>
        </p:blipFill>
        <p:spPr>
          <a:xfrm>
            <a:off x="731520" y="5122080"/>
            <a:ext cx="3108959" cy="2193120"/>
          </a:xfrm>
          <a:prstGeom prst="rect">
            <a:avLst/>
          </a:prstGeom>
          <a:noFill/>
          <a:ln>
            <a:noFill/>
          </a:ln>
        </p:spPr>
      </p:pic>
      <p:pic>
        <p:nvPicPr>
          <p:cNvPr id="112" name="Shape 112"/>
          <p:cNvPicPr preferRelativeResize="0"/>
          <p:nvPr/>
        </p:nvPicPr>
        <p:blipFill rotWithShape="1">
          <a:blip r:embed="rId4">
            <a:alphaModFix/>
          </a:blip>
          <a:srcRect b="0" l="0" r="0" t="0"/>
          <a:stretch/>
        </p:blipFill>
        <p:spPr>
          <a:xfrm>
            <a:off x="6126480" y="2070719"/>
            <a:ext cx="3383280" cy="1861200"/>
          </a:xfrm>
          <a:prstGeom prst="rect">
            <a:avLst/>
          </a:prstGeom>
          <a:noFill/>
          <a:ln>
            <a:noFill/>
          </a:ln>
        </p:spPr>
      </p:pic>
      <p:sp>
        <p:nvSpPr>
          <p:cNvPr id="113" name="Shape 113"/>
          <p:cNvSpPr txBox="1"/>
          <p:nvPr/>
        </p:nvSpPr>
        <p:spPr>
          <a:xfrm>
            <a:off x="504000" y="301319"/>
            <a:ext cx="9071640" cy="1262160"/>
          </a:xfrm>
          <a:prstGeom prst="rect">
            <a:avLst/>
          </a:prstGeom>
          <a:noFill/>
          <a:ln>
            <a:noFill/>
          </a:ln>
        </p:spPr>
        <p:txBody>
          <a:bodyPr anchorCtr="0" anchor="ctr" bIns="0" lIns="0" rIns="0" tIns="0">
            <a:noAutofit/>
          </a:bodyPr>
          <a:lstStyle/>
          <a:p>
            <a:pPr indent="0" lvl="0" marL="0" marR="0" rtl="0" algn="ctr">
              <a:spcBef>
                <a:spcPts val="0"/>
              </a:spcBef>
              <a:buSzPct val="25000"/>
              <a:buNone/>
            </a:pPr>
            <a:r>
              <a:rPr b="0" i="1" lang="en-US" sz="4140" strike="noStrike">
                <a:solidFill>
                  <a:srgbClr val="FFFFFF"/>
                </a:solidFill>
                <a:latin typeface="Arial"/>
                <a:ea typeface="Arial"/>
                <a:cs typeface="Arial"/>
                <a:sym typeface="Arial"/>
              </a:rPr>
              <a:t>Target</a:t>
            </a:r>
            <a:r>
              <a:rPr b="0" lang="en-US" sz="4140" strike="noStrike">
                <a:solidFill>
                  <a:srgbClr val="FFFFFF"/>
                </a:solidFill>
                <a:latin typeface="Arial"/>
                <a:ea typeface="Arial"/>
                <a:cs typeface="Arial"/>
                <a:sym typeface="Arial"/>
              </a:rPr>
              <a:t> </a:t>
            </a:r>
            <a:r>
              <a:rPr b="0" i="1" lang="en-US" sz="4140" strike="noStrike">
                <a:solidFill>
                  <a:srgbClr val="FFFFFF"/>
                </a:solidFill>
                <a:latin typeface="Arial"/>
                <a:ea typeface="Arial"/>
                <a:cs typeface="Arial"/>
                <a:sym typeface="Arial"/>
              </a:rPr>
              <a:t>Demographics</a:t>
            </a:r>
          </a:p>
        </p:txBody>
      </p:sp>
      <p:pic>
        <p:nvPicPr>
          <p:cNvPr id="114" name="Shape 114"/>
          <p:cNvPicPr preferRelativeResize="0"/>
          <p:nvPr/>
        </p:nvPicPr>
        <p:blipFill rotWithShape="1">
          <a:blip r:embed="rId5">
            <a:alphaModFix/>
          </a:blip>
          <a:srcRect b="0" l="0" r="0" t="0"/>
          <a:stretch/>
        </p:blipFill>
        <p:spPr>
          <a:xfrm>
            <a:off x="6309360" y="4561560"/>
            <a:ext cx="3173759" cy="2193120"/>
          </a:xfrm>
          <a:prstGeom prst="rect">
            <a:avLst/>
          </a:prstGeom>
          <a:noFill/>
          <a:ln>
            <a:noFill/>
          </a:ln>
        </p:spPr>
      </p:pic>
      <p:pic>
        <p:nvPicPr>
          <p:cNvPr id="115" name="Shape 115"/>
          <p:cNvPicPr preferRelativeResize="0"/>
          <p:nvPr/>
        </p:nvPicPr>
        <p:blipFill rotWithShape="1">
          <a:blip r:embed="rId6">
            <a:alphaModFix amt="52999"/>
          </a:blip>
          <a:srcRect b="0" l="0" r="0" t="0"/>
          <a:stretch/>
        </p:blipFill>
        <p:spPr>
          <a:xfrm>
            <a:off x="4055752" y="4278305"/>
            <a:ext cx="2038200" cy="2296500"/>
          </a:xfrm>
          <a:prstGeom prst="rect">
            <a:avLst/>
          </a:prstGeom>
          <a:noFill/>
          <a:ln>
            <a:noFill/>
          </a:ln>
        </p:spPr>
      </p:pic>
      <p:sp>
        <p:nvSpPr>
          <p:cNvPr id="116" name="Shape 116"/>
          <p:cNvSpPr txBox="1"/>
          <p:nvPr>
            <p:ph idx="12" type="sldNum"/>
          </p:nvPr>
        </p:nvSpPr>
        <p:spPr>
          <a:xfrm>
            <a:off x="9433259" y="6981107"/>
            <a:ext cx="604800" cy="578700"/>
          </a:xfrm>
          <a:prstGeom prst="rect">
            <a:avLst/>
          </a:prstGeom>
        </p:spPr>
        <p:txBody>
          <a:bodyPr anchorCtr="0" anchor="t" bIns="0" lIns="0" rIns="0" tIns="0">
            <a:noAutofit/>
          </a:bodyPr>
          <a:lstStyle/>
          <a:p>
            <a:pPr lvl="0" algn="ctr">
              <a:spcBef>
                <a:spcPts val="0"/>
              </a:spcBef>
              <a:buNone/>
            </a:pPr>
            <a:fld id="{00000000-1234-1234-1234-123412341234}" type="slidenum">
              <a:rPr b="1" lang="en-US" sz="3000">
                <a:solidFill>
                  <a:srgbClr val="FF9900"/>
                </a:solidFill>
              </a:rPr>
              <a:t>‹#›</a:t>
            </a:fld>
          </a:p>
        </p:txBody>
      </p:sp>
    </p:spTree>
  </p:cSld>
  <p:clrMapOvr>
    <a:masterClrMapping/>
  </p:clrMapOvr>
  <mc:AlternateContent>
    <mc:Choice Requires="p14">
      <p:transition spd="med">
        <p14:prism dir="l"/>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0" name="Shape 120"/>
        <p:cNvGrpSpPr/>
        <p:nvPr/>
      </p:nvGrpSpPr>
      <p:grpSpPr>
        <a:xfrm>
          <a:off x="0" y="0"/>
          <a:ext cx="0" cy="0"/>
          <a:chOff x="0" y="0"/>
          <a:chExt cx="0" cy="0"/>
        </a:xfrm>
      </p:grpSpPr>
      <p:sp>
        <p:nvSpPr>
          <p:cNvPr id="121" name="Shape 121"/>
          <p:cNvSpPr txBox="1"/>
          <p:nvPr/>
        </p:nvSpPr>
        <p:spPr>
          <a:xfrm>
            <a:off x="504000" y="301319"/>
            <a:ext cx="9071640" cy="1262160"/>
          </a:xfrm>
          <a:prstGeom prst="rect">
            <a:avLst/>
          </a:prstGeom>
          <a:noFill/>
          <a:ln>
            <a:noFill/>
          </a:ln>
        </p:spPr>
        <p:txBody>
          <a:bodyPr anchorCtr="0" anchor="ctr" bIns="0" lIns="0" rIns="0" tIns="0">
            <a:noAutofit/>
          </a:bodyPr>
          <a:lstStyle/>
          <a:p>
            <a:pPr indent="0" lvl="0" marL="0" marR="0" rtl="0" algn="ctr">
              <a:spcBef>
                <a:spcPts val="0"/>
              </a:spcBef>
              <a:buSzPct val="25000"/>
              <a:buNone/>
            </a:pPr>
            <a:r>
              <a:rPr b="0" i="1" lang="en-US" sz="4140" strike="noStrike">
                <a:solidFill>
                  <a:srgbClr val="FFFFFF"/>
                </a:solidFill>
                <a:latin typeface="Arial"/>
                <a:ea typeface="Arial"/>
                <a:cs typeface="Arial"/>
                <a:sym typeface="Arial"/>
              </a:rPr>
              <a:t>Target Audience</a:t>
            </a:r>
          </a:p>
        </p:txBody>
      </p:sp>
      <p:sp>
        <p:nvSpPr>
          <p:cNvPr id="122" name="Shape 122"/>
          <p:cNvSpPr txBox="1"/>
          <p:nvPr/>
        </p:nvSpPr>
        <p:spPr>
          <a:xfrm>
            <a:off x="504000" y="2160000"/>
            <a:ext cx="2920800" cy="3264000"/>
          </a:xfrm>
          <a:prstGeom prst="rect">
            <a:avLst/>
          </a:prstGeom>
          <a:noFill/>
          <a:ln>
            <a:noFill/>
          </a:ln>
        </p:spPr>
        <p:txBody>
          <a:bodyPr anchorCtr="0" anchor="t" bIns="0" lIns="0" rIns="0" tIns="0">
            <a:noAutofit/>
          </a:bodyPr>
          <a:lstStyle/>
          <a:p>
            <a:pPr indent="0" lvl="0" marL="0" marR="0" rtl="0" algn="l">
              <a:lnSpc>
                <a:spcPct val="115000"/>
              </a:lnSpc>
              <a:spcBef>
                <a:spcPts val="0"/>
              </a:spcBef>
              <a:buNone/>
            </a:pPr>
            <a:r>
              <a:rPr b="1" lang="en-US" strike="noStrike">
                <a:solidFill>
                  <a:srgbClr val="FFFFFF"/>
                </a:solidFill>
                <a:latin typeface="Verdana"/>
                <a:ea typeface="Verdana"/>
                <a:cs typeface="Verdana"/>
                <a:sym typeface="Verdana"/>
              </a:rPr>
              <a:t>MEDNet's target audience will be everybody. No matter what age you are or what sex you are, chances are you are going to get sick at some point in your life. Why waste the paper and ink in your printer to print out your medical history or insurance information and surgeries that you have had, when you can have all that information with you at all times. </a:t>
            </a:r>
          </a:p>
        </p:txBody>
      </p:sp>
      <p:pic>
        <p:nvPicPr>
          <p:cNvPr id="123" name="Shape 123"/>
          <p:cNvPicPr preferRelativeResize="0"/>
          <p:nvPr/>
        </p:nvPicPr>
        <p:blipFill rotWithShape="1">
          <a:blip r:embed="rId3">
            <a:alphaModFix/>
          </a:blip>
          <a:srcRect b="0" l="0" r="0" t="0"/>
          <a:stretch/>
        </p:blipFill>
        <p:spPr>
          <a:xfrm>
            <a:off x="4885996" y="1848196"/>
            <a:ext cx="1969499" cy="2143200"/>
          </a:xfrm>
          <a:prstGeom prst="rect">
            <a:avLst/>
          </a:prstGeom>
          <a:noFill/>
          <a:ln>
            <a:noFill/>
          </a:ln>
        </p:spPr>
      </p:pic>
      <p:pic>
        <p:nvPicPr>
          <p:cNvPr id="124" name="Shape 124"/>
          <p:cNvPicPr preferRelativeResize="0"/>
          <p:nvPr/>
        </p:nvPicPr>
        <p:blipFill rotWithShape="1">
          <a:blip r:embed="rId4">
            <a:alphaModFix/>
          </a:blip>
          <a:srcRect b="0" l="0" r="0" t="0"/>
          <a:stretch/>
        </p:blipFill>
        <p:spPr>
          <a:xfrm>
            <a:off x="7665473" y="2086927"/>
            <a:ext cx="2115900" cy="2116800"/>
          </a:xfrm>
          <a:prstGeom prst="rect">
            <a:avLst/>
          </a:prstGeom>
          <a:noFill/>
          <a:ln>
            <a:noFill/>
          </a:ln>
        </p:spPr>
      </p:pic>
      <p:pic>
        <p:nvPicPr>
          <p:cNvPr id="125" name="Shape 125"/>
          <p:cNvPicPr preferRelativeResize="0"/>
          <p:nvPr/>
        </p:nvPicPr>
        <p:blipFill rotWithShape="1">
          <a:blip r:embed="rId5">
            <a:alphaModFix/>
          </a:blip>
          <a:srcRect b="0" l="0" r="0" t="0"/>
          <a:stretch/>
        </p:blipFill>
        <p:spPr>
          <a:xfrm>
            <a:off x="6725976" y="4561614"/>
            <a:ext cx="2115900" cy="2192999"/>
          </a:xfrm>
          <a:prstGeom prst="rect">
            <a:avLst/>
          </a:prstGeom>
          <a:noFill/>
          <a:ln>
            <a:noFill/>
          </a:ln>
        </p:spPr>
      </p:pic>
      <p:pic>
        <p:nvPicPr>
          <p:cNvPr id="126" name="Shape 126"/>
          <p:cNvPicPr preferRelativeResize="0"/>
          <p:nvPr/>
        </p:nvPicPr>
        <p:blipFill rotWithShape="1">
          <a:blip r:embed="rId6">
            <a:alphaModFix/>
          </a:blip>
          <a:srcRect b="0" l="0" r="0" t="0"/>
          <a:stretch/>
        </p:blipFill>
        <p:spPr>
          <a:xfrm>
            <a:off x="4046048" y="4872825"/>
            <a:ext cx="1689900" cy="1881900"/>
          </a:xfrm>
          <a:prstGeom prst="rect">
            <a:avLst/>
          </a:prstGeom>
          <a:noFill/>
          <a:ln>
            <a:noFill/>
          </a:ln>
        </p:spPr>
      </p:pic>
      <p:sp>
        <p:nvSpPr>
          <p:cNvPr id="127" name="Shape 127"/>
          <p:cNvSpPr txBox="1"/>
          <p:nvPr/>
        </p:nvSpPr>
        <p:spPr>
          <a:xfrm>
            <a:off x="548639" y="4939200"/>
            <a:ext cx="2920679" cy="2193120"/>
          </a:xfrm>
          <a:prstGeom prst="rect">
            <a:avLst/>
          </a:prstGeom>
          <a:noFill/>
          <a:ln>
            <a:noFill/>
          </a:ln>
        </p:spPr>
        <p:txBody>
          <a:bodyPr anchorCtr="0" anchor="t" bIns="0" lIns="0" rIns="0" tIns="0">
            <a:noAutofit/>
          </a:bodyPr>
          <a:lstStyle/>
          <a:p>
            <a:pPr indent="0" lvl="0" marL="0" marR="0" rtl="0" algn="l">
              <a:spcBef>
                <a:spcPts val="0"/>
              </a:spcBef>
              <a:buNone/>
            </a:pPr>
            <a:r>
              <a:t/>
            </a:r>
            <a:endParaRPr b="0" sz="3200" strike="noStrike">
              <a:solidFill>
                <a:srgbClr val="FFFFFF"/>
              </a:solidFill>
              <a:latin typeface="Arial"/>
              <a:ea typeface="Arial"/>
              <a:cs typeface="Arial"/>
              <a:sym typeface="Arial"/>
            </a:endParaRPr>
          </a:p>
        </p:txBody>
      </p:sp>
      <p:sp>
        <p:nvSpPr>
          <p:cNvPr id="128" name="Shape 128"/>
          <p:cNvSpPr txBox="1"/>
          <p:nvPr>
            <p:ph idx="12" type="sldNum"/>
          </p:nvPr>
        </p:nvSpPr>
        <p:spPr>
          <a:xfrm>
            <a:off x="9433259" y="6981107"/>
            <a:ext cx="604800" cy="578700"/>
          </a:xfrm>
          <a:prstGeom prst="rect">
            <a:avLst/>
          </a:prstGeom>
        </p:spPr>
        <p:txBody>
          <a:bodyPr anchorCtr="0" anchor="t" bIns="0" lIns="0" rIns="0" tIns="0">
            <a:noAutofit/>
          </a:bodyPr>
          <a:lstStyle/>
          <a:p>
            <a:pPr lvl="0" algn="ctr">
              <a:spcBef>
                <a:spcPts val="0"/>
              </a:spcBef>
              <a:buNone/>
            </a:pPr>
            <a:fld id="{00000000-1234-1234-1234-123412341234}" type="slidenum">
              <a:rPr b="1" lang="en-US" sz="3000">
                <a:solidFill>
                  <a:srgbClr val="FF9900"/>
                </a:solidFill>
              </a:rPr>
              <a:t>‹#›</a:t>
            </a:fld>
          </a:p>
        </p:txBody>
      </p:sp>
    </p:spTree>
  </p:cSld>
  <p:clrMapOvr>
    <a:masterClrMapping/>
  </p:clrMapOvr>
  <p:transition spd="med">
    <p:push/>
  </p:transition>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2" name="Shape 132"/>
        <p:cNvGrpSpPr/>
        <p:nvPr/>
      </p:nvGrpSpPr>
      <p:grpSpPr>
        <a:xfrm>
          <a:off x="0" y="0"/>
          <a:ext cx="0" cy="0"/>
          <a:chOff x="0" y="0"/>
          <a:chExt cx="0" cy="0"/>
        </a:xfrm>
      </p:grpSpPr>
      <p:sp>
        <p:nvSpPr>
          <p:cNvPr id="133" name="Shape 133"/>
          <p:cNvSpPr txBox="1"/>
          <p:nvPr/>
        </p:nvSpPr>
        <p:spPr>
          <a:xfrm>
            <a:off x="262274" y="301325"/>
            <a:ext cx="9534300" cy="1262100"/>
          </a:xfrm>
          <a:prstGeom prst="rect">
            <a:avLst/>
          </a:prstGeom>
          <a:noFill/>
          <a:ln>
            <a:noFill/>
          </a:ln>
        </p:spPr>
        <p:txBody>
          <a:bodyPr anchorCtr="0" anchor="ctr" bIns="0" lIns="0" rIns="0" tIns="0">
            <a:noAutofit/>
          </a:bodyPr>
          <a:lstStyle/>
          <a:p>
            <a:pPr indent="0" lvl="0" marL="0" marR="0" rtl="0" algn="ctr">
              <a:spcBef>
                <a:spcPts val="0"/>
              </a:spcBef>
              <a:buSzPct val="25000"/>
              <a:buNone/>
            </a:pPr>
            <a:r>
              <a:rPr b="1" i="1" lang="en-US" sz="3600" strike="noStrike">
                <a:solidFill>
                  <a:srgbClr val="FFFFFF"/>
                </a:solidFill>
                <a:latin typeface="Arial"/>
                <a:ea typeface="Arial"/>
                <a:cs typeface="Arial"/>
                <a:sym typeface="Arial"/>
              </a:rPr>
              <a:t>MyMedicalHistory</a:t>
            </a:r>
            <a:br>
              <a:rPr b="1" i="1" lang="en-US" sz="3600" strike="noStrike">
                <a:solidFill>
                  <a:srgbClr val="FFFFFF"/>
                </a:solidFill>
                <a:latin typeface="Arial"/>
                <a:ea typeface="Arial"/>
                <a:cs typeface="Arial"/>
                <a:sym typeface="Arial"/>
              </a:rPr>
            </a:br>
            <a:r>
              <a:rPr b="1" i="1" lang="en-US" sz="2000" strike="noStrike">
                <a:solidFill>
                  <a:srgbClr val="FFFFFF"/>
                </a:solidFill>
                <a:latin typeface="Courier New"/>
                <a:ea typeface="Courier New"/>
                <a:cs typeface="Courier New"/>
                <a:sym typeface="Courier New"/>
              </a:rPr>
              <a:t>Competitive Analysis</a:t>
            </a:r>
          </a:p>
        </p:txBody>
      </p:sp>
      <p:pic>
        <p:nvPicPr>
          <p:cNvPr id="134" name="Shape 134"/>
          <p:cNvPicPr preferRelativeResize="0"/>
          <p:nvPr/>
        </p:nvPicPr>
        <p:blipFill rotWithShape="1">
          <a:blip r:embed="rId3">
            <a:alphaModFix/>
          </a:blip>
          <a:srcRect b="0" l="0" r="0" t="0"/>
          <a:stretch/>
        </p:blipFill>
        <p:spPr>
          <a:xfrm>
            <a:off x="91440" y="2103119"/>
            <a:ext cx="3749040" cy="2468880"/>
          </a:xfrm>
          <a:prstGeom prst="rect">
            <a:avLst/>
          </a:prstGeom>
          <a:noFill/>
          <a:ln>
            <a:noFill/>
          </a:ln>
        </p:spPr>
      </p:pic>
      <p:sp>
        <p:nvSpPr>
          <p:cNvPr id="135" name="Shape 135"/>
          <p:cNvSpPr txBox="1"/>
          <p:nvPr/>
        </p:nvSpPr>
        <p:spPr>
          <a:xfrm>
            <a:off x="4028760" y="2104559"/>
            <a:ext cx="2920679" cy="2193120"/>
          </a:xfrm>
          <a:prstGeom prst="rect">
            <a:avLst/>
          </a:prstGeom>
          <a:noFill/>
          <a:ln>
            <a:noFill/>
          </a:ln>
        </p:spPr>
        <p:txBody>
          <a:bodyPr anchorCtr="0" anchor="t" bIns="0" lIns="0" rIns="0" tIns="0">
            <a:noAutofit/>
          </a:bodyPr>
          <a:lstStyle/>
          <a:p>
            <a:pPr indent="0" lvl="0" marL="0" marR="0" rtl="0" algn="l">
              <a:spcBef>
                <a:spcPts val="0"/>
              </a:spcBef>
              <a:buSzPct val="25000"/>
              <a:buNone/>
            </a:pPr>
            <a:r>
              <a:rPr b="1" lang="en-US" sz="2800" strike="noStrike">
                <a:solidFill>
                  <a:schemeClr val="lt1"/>
                </a:solidFill>
                <a:latin typeface="Courier New"/>
                <a:ea typeface="Courier New"/>
                <a:cs typeface="Courier New"/>
                <a:sym typeface="Courier New"/>
              </a:rPr>
              <a:t>S</a:t>
            </a:r>
            <a:r>
              <a:rPr b="1" lang="en-US" sz="2000" strike="noStrike">
                <a:solidFill>
                  <a:schemeClr val="lt1"/>
                </a:solidFill>
                <a:latin typeface="Courier New"/>
                <a:ea typeface="Courier New"/>
                <a:cs typeface="Courier New"/>
                <a:sym typeface="Courier New"/>
              </a:rPr>
              <a:t>trengths</a:t>
            </a:r>
          </a:p>
          <a:p>
            <a:pPr indent="0" lvl="0" marL="0" marR="0" rtl="0" algn="l">
              <a:spcBef>
                <a:spcPts val="0"/>
              </a:spcBef>
              <a:buNone/>
            </a:pPr>
            <a:r>
              <a:t/>
            </a:r>
            <a:endParaRPr b="1" sz="2000">
              <a:solidFill>
                <a:schemeClr val="lt1"/>
              </a:solidFill>
              <a:latin typeface="Courier New"/>
              <a:ea typeface="Courier New"/>
              <a:cs typeface="Courier New"/>
              <a:sym typeface="Courier New"/>
            </a:endParaRPr>
          </a:p>
          <a:p>
            <a:pPr indent="0" lvl="0" marL="0" marR="0" rtl="0" algn="l">
              <a:spcBef>
                <a:spcPts val="0"/>
              </a:spcBef>
              <a:buSzPct val="25000"/>
              <a:buNone/>
            </a:pPr>
            <a:r>
              <a:rPr b="1" lang="en-US" sz="1800">
                <a:solidFill>
                  <a:schemeClr val="lt1"/>
                </a:solidFill>
                <a:latin typeface="Courier New"/>
                <a:ea typeface="Courier New"/>
                <a:cs typeface="Courier New"/>
                <a:sym typeface="Courier New"/>
              </a:rPr>
              <a:t>You can add doctor’s appointments to the app.</a:t>
            </a:r>
          </a:p>
        </p:txBody>
      </p:sp>
      <p:sp>
        <p:nvSpPr>
          <p:cNvPr id="136" name="Shape 136"/>
          <p:cNvSpPr txBox="1"/>
          <p:nvPr/>
        </p:nvSpPr>
        <p:spPr>
          <a:xfrm>
            <a:off x="7040879" y="2103119"/>
            <a:ext cx="2920679" cy="2193120"/>
          </a:xfrm>
          <a:prstGeom prst="rect">
            <a:avLst/>
          </a:prstGeom>
          <a:noFill/>
          <a:ln>
            <a:noFill/>
          </a:ln>
        </p:spPr>
        <p:txBody>
          <a:bodyPr anchorCtr="0" anchor="t" bIns="0" lIns="0" rIns="0" tIns="0">
            <a:noAutofit/>
          </a:bodyPr>
          <a:lstStyle/>
          <a:p>
            <a:pPr indent="0" lvl="0" marL="0" marR="0" rtl="0" algn="l">
              <a:spcBef>
                <a:spcPts val="0"/>
              </a:spcBef>
              <a:buSzPct val="25000"/>
              <a:buNone/>
            </a:pPr>
            <a:r>
              <a:rPr b="1" lang="en-US" sz="2800" strike="noStrike">
                <a:solidFill>
                  <a:schemeClr val="lt1"/>
                </a:solidFill>
                <a:latin typeface="Courier New"/>
                <a:ea typeface="Courier New"/>
                <a:cs typeface="Courier New"/>
                <a:sym typeface="Courier New"/>
              </a:rPr>
              <a:t>W</a:t>
            </a:r>
            <a:r>
              <a:rPr b="1" lang="en-US" sz="2000" strike="noStrike">
                <a:solidFill>
                  <a:schemeClr val="lt1"/>
                </a:solidFill>
                <a:latin typeface="Courier New"/>
                <a:ea typeface="Courier New"/>
                <a:cs typeface="Courier New"/>
                <a:sym typeface="Courier New"/>
              </a:rPr>
              <a:t>eaknesses</a:t>
            </a:r>
          </a:p>
          <a:p>
            <a:pPr indent="0" lvl="0" marL="0" marR="0" rtl="0" algn="l">
              <a:spcBef>
                <a:spcPts val="0"/>
              </a:spcBef>
              <a:buSzPct val="25000"/>
              <a:buNone/>
            </a:pPr>
            <a:r>
              <a:rPr b="1" lang="en-US" sz="1800">
                <a:solidFill>
                  <a:schemeClr val="lt1"/>
                </a:solidFill>
                <a:latin typeface="Courier New"/>
                <a:ea typeface="Courier New"/>
                <a:cs typeface="Courier New"/>
                <a:sym typeface="Courier New"/>
              </a:rPr>
              <a:t>Hasn’t been updated since 2014, looks are outdated.</a:t>
            </a:r>
          </a:p>
        </p:txBody>
      </p:sp>
      <p:sp>
        <p:nvSpPr>
          <p:cNvPr id="137" name="Shape 137"/>
          <p:cNvSpPr txBox="1"/>
          <p:nvPr/>
        </p:nvSpPr>
        <p:spPr>
          <a:xfrm>
            <a:off x="7040879" y="4561560"/>
            <a:ext cx="2920679" cy="2193120"/>
          </a:xfrm>
          <a:prstGeom prst="rect">
            <a:avLst/>
          </a:prstGeom>
          <a:noFill/>
          <a:ln>
            <a:noFill/>
          </a:ln>
        </p:spPr>
        <p:txBody>
          <a:bodyPr anchorCtr="0" anchor="t" bIns="0" lIns="0" rIns="0" tIns="0">
            <a:noAutofit/>
          </a:bodyPr>
          <a:lstStyle/>
          <a:p>
            <a:pPr indent="0" lvl="0" marL="0" marR="0" rtl="0" algn="l">
              <a:spcBef>
                <a:spcPts val="0"/>
              </a:spcBef>
              <a:buSzPct val="25000"/>
              <a:buNone/>
            </a:pPr>
            <a:r>
              <a:rPr b="1" lang="en-US" sz="2800" strike="noStrike">
                <a:solidFill>
                  <a:schemeClr val="lt1"/>
                </a:solidFill>
                <a:latin typeface="Courier New"/>
                <a:ea typeface="Courier New"/>
                <a:cs typeface="Courier New"/>
                <a:sym typeface="Courier New"/>
              </a:rPr>
              <a:t>T</a:t>
            </a:r>
            <a:r>
              <a:rPr b="1" lang="en-US" sz="2000" strike="noStrike">
                <a:solidFill>
                  <a:schemeClr val="lt1"/>
                </a:solidFill>
                <a:latin typeface="Courier New"/>
                <a:ea typeface="Courier New"/>
                <a:cs typeface="Courier New"/>
                <a:sym typeface="Courier New"/>
              </a:rPr>
              <a:t>hreats</a:t>
            </a:r>
          </a:p>
          <a:p>
            <a:pPr indent="0" lvl="0" marL="0" marR="0" rtl="0" algn="l">
              <a:spcBef>
                <a:spcPts val="0"/>
              </a:spcBef>
              <a:buNone/>
            </a:pPr>
            <a:r>
              <a:t/>
            </a:r>
            <a:endParaRPr b="1" sz="2000">
              <a:solidFill>
                <a:schemeClr val="lt1"/>
              </a:solidFill>
              <a:latin typeface="Courier New"/>
              <a:ea typeface="Courier New"/>
              <a:cs typeface="Courier New"/>
              <a:sym typeface="Courier New"/>
            </a:endParaRPr>
          </a:p>
          <a:p>
            <a:pPr indent="0" lvl="0" marL="0" marR="0" rtl="0" algn="l">
              <a:spcBef>
                <a:spcPts val="0"/>
              </a:spcBef>
              <a:buSzPct val="25000"/>
              <a:buNone/>
            </a:pPr>
            <a:r>
              <a:rPr b="1" lang="en-US" sz="2000">
                <a:solidFill>
                  <a:schemeClr val="lt1"/>
                </a:solidFill>
                <a:latin typeface="Courier New"/>
                <a:ea typeface="Courier New"/>
                <a:cs typeface="Courier New"/>
                <a:sym typeface="Courier New"/>
              </a:rPr>
              <a:t>MedNET is newer and will be updated accordingly</a:t>
            </a:r>
          </a:p>
        </p:txBody>
      </p:sp>
      <p:sp>
        <p:nvSpPr>
          <p:cNvPr id="138" name="Shape 138"/>
          <p:cNvSpPr txBox="1"/>
          <p:nvPr/>
        </p:nvSpPr>
        <p:spPr>
          <a:xfrm>
            <a:off x="4023360" y="4561560"/>
            <a:ext cx="2920679" cy="2193120"/>
          </a:xfrm>
          <a:prstGeom prst="rect">
            <a:avLst/>
          </a:prstGeom>
          <a:noFill/>
          <a:ln>
            <a:noFill/>
          </a:ln>
        </p:spPr>
        <p:txBody>
          <a:bodyPr anchorCtr="0" anchor="t" bIns="0" lIns="0" rIns="0" tIns="0">
            <a:noAutofit/>
          </a:bodyPr>
          <a:lstStyle/>
          <a:p>
            <a:pPr indent="0" lvl="0" marL="0" marR="0" rtl="0" algn="l">
              <a:spcBef>
                <a:spcPts val="0"/>
              </a:spcBef>
              <a:buSzPct val="25000"/>
              <a:buNone/>
            </a:pPr>
            <a:r>
              <a:rPr b="1" lang="en-US" sz="2800" strike="noStrike">
                <a:solidFill>
                  <a:schemeClr val="lt1"/>
                </a:solidFill>
                <a:latin typeface="Arial"/>
                <a:ea typeface="Arial"/>
                <a:cs typeface="Arial"/>
                <a:sym typeface="Arial"/>
              </a:rPr>
              <a:t>O</a:t>
            </a:r>
            <a:r>
              <a:rPr b="1" lang="en-US" sz="2000" strike="noStrike">
                <a:solidFill>
                  <a:schemeClr val="lt1"/>
                </a:solidFill>
                <a:latin typeface="Arial"/>
                <a:ea typeface="Arial"/>
                <a:cs typeface="Arial"/>
                <a:sym typeface="Arial"/>
              </a:rPr>
              <a:t>pportunities</a:t>
            </a:r>
          </a:p>
          <a:p>
            <a:pPr indent="0" lvl="0" marL="0" marR="0" rtl="0" algn="l">
              <a:spcBef>
                <a:spcPts val="0"/>
              </a:spcBef>
              <a:buSzPct val="25000"/>
              <a:buNone/>
            </a:pPr>
            <a:r>
              <a:rPr b="1" lang="en-US" sz="1800">
                <a:solidFill>
                  <a:schemeClr val="lt1"/>
                </a:solidFill>
              </a:rPr>
              <a:t>Make some updates to the look, for a fresh look.</a:t>
            </a:r>
          </a:p>
        </p:txBody>
      </p:sp>
      <p:pic>
        <p:nvPicPr>
          <p:cNvPr id="139" name="Shape 139"/>
          <p:cNvPicPr preferRelativeResize="0"/>
          <p:nvPr/>
        </p:nvPicPr>
        <p:blipFill rotWithShape="1">
          <a:blip r:embed="rId4">
            <a:alphaModFix/>
          </a:blip>
          <a:srcRect b="0" l="0" r="0" t="0"/>
          <a:stretch/>
        </p:blipFill>
        <p:spPr>
          <a:xfrm>
            <a:off x="182880" y="5852160"/>
            <a:ext cx="1398240" cy="1451160"/>
          </a:xfrm>
          <a:prstGeom prst="rect">
            <a:avLst/>
          </a:prstGeom>
          <a:noFill/>
          <a:ln>
            <a:noFill/>
          </a:ln>
        </p:spPr>
      </p:pic>
      <p:sp>
        <p:nvSpPr>
          <p:cNvPr id="140" name="Shape 140"/>
          <p:cNvSpPr txBox="1"/>
          <p:nvPr>
            <p:ph idx="12" type="sldNum"/>
          </p:nvPr>
        </p:nvSpPr>
        <p:spPr>
          <a:xfrm>
            <a:off x="9433259" y="6981107"/>
            <a:ext cx="604800" cy="578700"/>
          </a:xfrm>
          <a:prstGeom prst="rect">
            <a:avLst/>
          </a:prstGeom>
        </p:spPr>
        <p:txBody>
          <a:bodyPr anchorCtr="0" anchor="t" bIns="0" lIns="0" rIns="0" tIns="0">
            <a:noAutofit/>
          </a:bodyPr>
          <a:lstStyle/>
          <a:p>
            <a:pPr lvl="0" algn="ctr">
              <a:spcBef>
                <a:spcPts val="0"/>
              </a:spcBef>
              <a:buNone/>
            </a:pPr>
            <a:fld id="{00000000-1234-1234-1234-123412341234}" type="slidenum">
              <a:rPr b="1" lang="en-US" sz="3000">
                <a:solidFill>
                  <a:srgbClr val="FF9900"/>
                </a:solidFill>
              </a:rPr>
              <a:t>‹#›</a:t>
            </a:fld>
          </a:p>
        </p:txBody>
      </p:sp>
    </p:spTree>
  </p:cSld>
  <p:clrMapOvr>
    <a:masterClrMapping/>
  </p:clrMapOvr>
  <mc:AlternateContent>
    <mc:Choice Requires="p14">
      <p:transition spd="med">
        <p14:prism dir="l"/>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4" name="Shape 144"/>
        <p:cNvGrpSpPr/>
        <p:nvPr/>
      </p:nvGrpSpPr>
      <p:grpSpPr>
        <a:xfrm>
          <a:off x="0" y="0"/>
          <a:ext cx="0" cy="0"/>
          <a:chOff x="0" y="0"/>
          <a:chExt cx="0" cy="0"/>
        </a:xfrm>
      </p:grpSpPr>
      <p:sp>
        <p:nvSpPr>
          <p:cNvPr id="145" name="Shape 145"/>
          <p:cNvSpPr txBox="1"/>
          <p:nvPr/>
        </p:nvSpPr>
        <p:spPr>
          <a:xfrm>
            <a:off x="504000" y="301319"/>
            <a:ext cx="9071640" cy="1262160"/>
          </a:xfrm>
          <a:prstGeom prst="rect">
            <a:avLst/>
          </a:prstGeom>
          <a:noFill/>
          <a:ln>
            <a:noFill/>
          </a:ln>
        </p:spPr>
        <p:txBody>
          <a:bodyPr anchorCtr="0" anchor="ctr" bIns="0" lIns="0" rIns="0" tIns="0">
            <a:noAutofit/>
          </a:bodyPr>
          <a:lstStyle/>
          <a:p>
            <a:pPr indent="0" lvl="0" marL="0" marR="0" rtl="0" algn="ctr">
              <a:spcBef>
                <a:spcPts val="0"/>
              </a:spcBef>
              <a:buSzPct val="25000"/>
              <a:buNone/>
            </a:pPr>
            <a:r>
              <a:rPr b="1" i="1" lang="en-US" sz="4000" strike="noStrike">
                <a:solidFill>
                  <a:srgbClr val="FFFFFF"/>
                </a:solidFill>
                <a:latin typeface="Verdana"/>
                <a:ea typeface="Verdana"/>
                <a:cs typeface="Verdana"/>
                <a:sym typeface="Verdana"/>
              </a:rPr>
              <a:t>ManageMyHealth</a:t>
            </a:r>
            <a:br>
              <a:rPr b="1" lang="en-US" sz="4140" strike="noStrike">
                <a:solidFill>
                  <a:srgbClr val="FFFFFF"/>
                </a:solidFill>
                <a:latin typeface="Verdana"/>
                <a:ea typeface="Verdana"/>
                <a:cs typeface="Verdana"/>
                <a:sym typeface="Verdana"/>
              </a:rPr>
            </a:br>
            <a:r>
              <a:rPr b="1" lang="en-US" sz="2000" strike="noStrike">
                <a:solidFill>
                  <a:srgbClr val="FFFFFF"/>
                </a:solidFill>
                <a:latin typeface="Verdana"/>
                <a:ea typeface="Verdana"/>
                <a:cs typeface="Verdana"/>
                <a:sym typeface="Verdana"/>
              </a:rPr>
              <a:t>Competitive Analysis</a:t>
            </a:r>
          </a:p>
        </p:txBody>
      </p:sp>
      <p:sp>
        <p:nvSpPr>
          <p:cNvPr id="146" name="Shape 146"/>
          <p:cNvSpPr txBox="1"/>
          <p:nvPr/>
        </p:nvSpPr>
        <p:spPr>
          <a:xfrm>
            <a:off x="3474719" y="2194559"/>
            <a:ext cx="2920800" cy="2193000"/>
          </a:xfrm>
          <a:prstGeom prst="rect">
            <a:avLst/>
          </a:prstGeom>
          <a:noFill/>
          <a:ln>
            <a:noFill/>
          </a:ln>
        </p:spPr>
        <p:txBody>
          <a:bodyPr anchorCtr="0" anchor="t" bIns="0" lIns="0" rIns="0" tIns="0">
            <a:noAutofit/>
          </a:bodyPr>
          <a:lstStyle/>
          <a:p>
            <a:pPr indent="0" lvl="0" marL="0" marR="0" rtl="0" algn="l">
              <a:spcBef>
                <a:spcPts val="0"/>
              </a:spcBef>
              <a:buSzPct val="25000"/>
              <a:buNone/>
            </a:pPr>
            <a:r>
              <a:rPr b="1" lang="en-US" sz="2800" strike="noStrike">
                <a:solidFill>
                  <a:schemeClr val="lt1"/>
                </a:solidFill>
                <a:latin typeface="Courier New"/>
                <a:ea typeface="Courier New"/>
                <a:cs typeface="Courier New"/>
                <a:sym typeface="Courier New"/>
              </a:rPr>
              <a:t>S</a:t>
            </a:r>
            <a:r>
              <a:rPr b="1" lang="en-US" sz="2000" strike="noStrike">
                <a:solidFill>
                  <a:schemeClr val="lt1"/>
                </a:solidFill>
                <a:latin typeface="Courier New"/>
                <a:ea typeface="Courier New"/>
                <a:cs typeface="Courier New"/>
                <a:sym typeface="Courier New"/>
              </a:rPr>
              <a:t>trengths</a:t>
            </a:r>
          </a:p>
          <a:p>
            <a:pPr indent="0" lvl="0" marL="0" marR="0" rtl="0" algn="l">
              <a:spcBef>
                <a:spcPts val="0"/>
              </a:spcBef>
              <a:buSzPct val="25000"/>
              <a:buNone/>
            </a:pPr>
            <a:r>
              <a:rPr b="1" lang="en-US" sz="1800">
                <a:solidFill>
                  <a:schemeClr val="lt1"/>
                </a:solidFill>
                <a:latin typeface="Courier New"/>
                <a:ea typeface="Courier New"/>
                <a:cs typeface="Courier New"/>
                <a:sym typeface="Courier New"/>
              </a:rPr>
              <a:t>Request repeat prescriptions, view lab results, secure communication with your health professional</a:t>
            </a:r>
          </a:p>
          <a:p>
            <a:pPr indent="0" lvl="0" marL="0" marR="0" rtl="0" algn="l">
              <a:spcBef>
                <a:spcPts val="0"/>
              </a:spcBef>
              <a:buNone/>
            </a:pPr>
            <a:r>
              <a:t/>
            </a:r>
            <a:endParaRPr>
              <a:solidFill>
                <a:srgbClr val="00C7C7"/>
              </a:solidFill>
              <a:highlight>
                <a:srgbClr val="FFFFFF"/>
              </a:highlight>
              <a:latin typeface="Verdana"/>
              <a:ea typeface="Verdana"/>
              <a:cs typeface="Verdana"/>
              <a:sym typeface="Verdana"/>
            </a:endParaRPr>
          </a:p>
          <a:p>
            <a:pPr indent="0" lvl="0" marL="0" marR="0" rtl="0" algn="l">
              <a:spcBef>
                <a:spcPts val="0"/>
              </a:spcBef>
              <a:buNone/>
            </a:pPr>
            <a:r>
              <a:t/>
            </a:r>
            <a:endParaRPr>
              <a:solidFill>
                <a:srgbClr val="333333"/>
              </a:solidFill>
              <a:highlight>
                <a:srgbClr val="FFFFFF"/>
              </a:highlight>
              <a:latin typeface="Verdana"/>
              <a:ea typeface="Verdana"/>
              <a:cs typeface="Verdana"/>
              <a:sym typeface="Verdana"/>
            </a:endParaRPr>
          </a:p>
        </p:txBody>
      </p:sp>
      <p:sp>
        <p:nvSpPr>
          <p:cNvPr id="147" name="Shape 147"/>
          <p:cNvSpPr txBox="1"/>
          <p:nvPr/>
        </p:nvSpPr>
        <p:spPr>
          <a:xfrm>
            <a:off x="6680520" y="2188800"/>
            <a:ext cx="2920679" cy="2193120"/>
          </a:xfrm>
          <a:prstGeom prst="rect">
            <a:avLst/>
          </a:prstGeom>
          <a:noFill/>
          <a:ln>
            <a:noFill/>
          </a:ln>
        </p:spPr>
        <p:txBody>
          <a:bodyPr anchorCtr="0" anchor="t" bIns="0" lIns="0" rIns="0" tIns="0">
            <a:noAutofit/>
          </a:bodyPr>
          <a:lstStyle/>
          <a:p>
            <a:pPr indent="0" lvl="0" marL="0" marR="0" rtl="0" algn="l">
              <a:spcBef>
                <a:spcPts val="0"/>
              </a:spcBef>
              <a:buSzPct val="25000"/>
              <a:buNone/>
            </a:pPr>
            <a:r>
              <a:rPr b="1" lang="en-US" sz="2800" strike="noStrike">
                <a:solidFill>
                  <a:schemeClr val="lt1"/>
                </a:solidFill>
                <a:latin typeface="Courier New"/>
                <a:ea typeface="Courier New"/>
                <a:cs typeface="Courier New"/>
                <a:sym typeface="Courier New"/>
              </a:rPr>
              <a:t>W</a:t>
            </a:r>
            <a:r>
              <a:rPr b="1" lang="en-US" sz="2000" strike="noStrike">
                <a:solidFill>
                  <a:schemeClr val="lt1"/>
                </a:solidFill>
                <a:latin typeface="Courier New"/>
                <a:ea typeface="Courier New"/>
                <a:cs typeface="Courier New"/>
                <a:sym typeface="Courier New"/>
              </a:rPr>
              <a:t>eaknesses</a:t>
            </a:r>
          </a:p>
          <a:p>
            <a:pPr indent="0" lvl="0" marL="0" marR="0" rtl="0" algn="l">
              <a:spcBef>
                <a:spcPts val="0"/>
              </a:spcBef>
              <a:buSzPct val="25000"/>
              <a:buNone/>
            </a:pPr>
            <a:r>
              <a:rPr b="1" lang="en-US" sz="2000">
                <a:solidFill>
                  <a:schemeClr val="lt1"/>
                </a:solidFill>
                <a:latin typeface="Courier New"/>
                <a:ea typeface="Courier New"/>
                <a:cs typeface="Courier New"/>
                <a:sym typeface="Courier New"/>
              </a:rPr>
              <a:t>Lags to much, and problems with the UI.</a:t>
            </a:r>
          </a:p>
        </p:txBody>
      </p:sp>
      <p:sp>
        <p:nvSpPr>
          <p:cNvPr id="148" name="Shape 148"/>
          <p:cNvSpPr txBox="1"/>
          <p:nvPr/>
        </p:nvSpPr>
        <p:spPr>
          <a:xfrm>
            <a:off x="6675120" y="4664880"/>
            <a:ext cx="2920679" cy="2193120"/>
          </a:xfrm>
          <a:prstGeom prst="rect">
            <a:avLst/>
          </a:prstGeom>
          <a:noFill/>
          <a:ln>
            <a:noFill/>
          </a:ln>
        </p:spPr>
        <p:txBody>
          <a:bodyPr anchorCtr="0" anchor="t" bIns="0" lIns="0" rIns="0" tIns="0">
            <a:noAutofit/>
          </a:bodyPr>
          <a:lstStyle/>
          <a:p>
            <a:pPr indent="0" lvl="0" marL="0" marR="0" rtl="0" algn="l">
              <a:spcBef>
                <a:spcPts val="0"/>
              </a:spcBef>
              <a:buSzPct val="25000"/>
              <a:buNone/>
            </a:pPr>
            <a:r>
              <a:rPr b="1" lang="en-US" sz="2800" strike="noStrike">
                <a:solidFill>
                  <a:schemeClr val="lt1"/>
                </a:solidFill>
                <a:latin typeface="Courier New"/>
                <a:ea typeface="Courier New"/>
                <a:cs typeface="Courier New"/>
                <a:sym typeface="Courier New"/>
              </a:rPr>
              <a:t>T</a:t>
            </a:r>
            <a:r>
              <a:rPr b="1" lang="en-US" sz="2000" strike="noStrike">
                <a:solidFill>
                  <a:schemeClr val="lt1"/>
                </a:solidFill>
                <a:latin typeface="Courier New"/>
                <a:ea typeface="Courier New"/>
                <a:cs typeface="Courier New"/>
                <a:sym typeface="Courier New"/>
              </a:rPr>
              <a:t>hreats</a:t>
            </a:r>
          </a:p>
          <a:p>
            <a:pPr indent="0" lvl="0" marL="0" marR="0" rtl="0" algn="l">
              <a:spcBef>
                <a:spcPts val="0"/>
              </a:spcBef>
              <a:buNone/>
            </a:pPr>
            <a:r>
              <a:t/>
            </a:r>
            <a:endParaRPr b="1" sz="2000">
              <a:solidFill>
                <a:schemeClr val="lt1"/>
              </a:solidFill>
              <a:latin typeface="Courier New"/>
              <a:ea typeface="Courier New"/>
              <a:cs typeface="Courier New"/>
              <a:sym typeface="Courier New"/>
            </a:endParaRPr>
          </a:p>
          <a:p>
            <a:pPr indent="0" lvl="0" marL="0" marR="0" rtl="0" algn="l">
              <a:spcBef>
                <a:spcPts val="0"/>
              </a:spcBef>
              <a:buSzPct val="25000"/>
              <a:buNone/>
            </a:pPr>
            <a:r>
              <a:rPr b="1" lang="en-US" sz="2000">
                <a:solidFill>
                  <a:schemeClr val="lt1"/>
                </a:solidFill>
                <a:latin typeface="Courier New"/>
                <a:ea typeface="Courier New"/>
                <a:cs typeface="Courier New"/>
                <a:sym typeface="Courier New"/>
              </a:rPr>
              <a:t>UI problems may be its downfall.</a:t>
            </a:r>
          </a:p>
          <a:p>
            <a:pPr indent="0" lvl="0" marL="0" marR="0" rtl="0" algn="l">
              <a:spcBef>
                <a:spcPts val="0"/>
              </a:spcBef>
              <a:buNone/>
            </a:pPr>
            <a:r>
              <a:t/>
            </a:r>
            <a:endParaRPr b="0" sz="3200" strike="noStrike">
              <a:solidFill>
                <a:srgbClr val="FFFFFF"/>
              </a:solidFill>
              <a:latin typeface="Arial"/>
              <a:ea typeface="Arial"/>
              <a:cs typeface="Arial"/>
              <a:sym typeface="Arial"/>
            </a:endParaRPr>
          </a:p>
        </p:txBody>
      </p:sp>
      <p:sp>
        <p:nvSpPr>
          <p:cNvPr id="149" name="Shape 149"/>
          <p:cNvSpPr txBox="1"/>
          <p:nvPr/>
        </p:nvSpPr>
        <p:spPr>
          <a:xfrm>
            <a:off x="3480119" y="4663439"/>
            <a:ext cx="2920679" cy="2193120"/>
          </a:xfrm>
          <a:prstGeom prst="rect">
            <a:avLst/>
          </a:prstGeom>
          <a:noFill/>
          <a:ln>
            <a:noFill/>
          </a:ln>
        </p:spPr>
        <p:txBody>
          <a:bodyPr anchorCtr="0" anchor="t" bIns="0" lIns="0" rIns="0" tIns="0">
            <a:noAutofit/>
          </a:bodyPr>
          <a:lstStyle/>
          <a:p>
            <a:pPr indent="0" lvl="0" marL="0" marR="0" rtl="0" algn="l">
              <a:spcBef>
                <a:spcPts val="0"/>
              </a:spcBef>
              <a:buSzPct val="25000"/>
              <a:buNone/>
            </a:pPr>
            <a:r>
              <a:rPr b="1" lang="en-US" sz="2800" strike="noStrike">
                <a:solidFill>
                  <a:schemeClr val="lt1"/>
                </a:solidFill>
                <a:latin typeface="Courier New"/>
                <a:ea typeface="Courier New"/>
                <a:cs typeface="Courier New"/>
                <a:sym typeface="Courier New"/>
              </a:rPr>
              <a:t>O</a:t>
            </a:r>
            <a:r>
              <a:rPr b="1" lang="en-US" sz="2000" strike="noStrike">
                <a:solidFill>
                  <a:schemeClr val="lt1"/>
                </a:solidFill>
                <a:latin typeface="Courier New"/>
                <a:ea typeface="Courier New"/>
                <a:cs typeface="Courier New"/>
                <a:sym typeface="Courier New"/>
              </a:rPr>
              <a:t>pportunities</a:t>
            </a:r>
          </a:p>
          <a:p>
            <a:pPr indent="0" lvl="0" marL="0" marR="0" rtl="0" algn="l">
              <a:spcBef>
                <a:spcPts val="0"/>
              </a:spcBef>
              <a:buNone/>
            </a:pPr>
            <a:r>
              <a:t/>
            </a:r>
            <a:endParaRPr b="1" sz="2000">
              <a:solidFill>
                <a:schemeClr val="lt1"/>
              </a:solidFill>
              <a:latin typeface="Courier New"/>
              <a:ea typeface="Courier New"/>
              <a:cs typeface="Courier New"/>
              <a:sym typeface="Courier New"/>
            </a:endParaRPr>
          </a:p>
          <a:p>
            <a:pPr indent="0" lvl="0" marL="0" marR="0" rtl="0" algn="l">
              <a:spcBef>
                <a:spcPts val="0"/>
              </a:spcBef>
              <a:buSzPct val="25000"/>
              <a:buNone/>
            </a:pPr>
            <a:r>
              <a:rPr b="1" lang="en-US" sz="2000">
                <a:solidFill>
                  <a:schemeClr val="lt1"/>
                </a:solidFill>
                <a:latin typeface="Courier New"/>
                <a:ea typeface="Courier New"/>
                <a:cs typeface="Courier New"/>
                <a:sym typeface="Courier New"/>
              </a:rPr>
              <a:t>Clean up the UI, work on the lagging problem.</a:t>
            </a:r>
          </a:p>
        </p:txBody>
      </p:sp>
      <p:pic>
        <p:nvPicPr>
          <p:cNvPr id="150" name="Shape 150"/>
          <p:cNvPicPr preferRelativeResize="0"/>
          <p:nvPr/>
        </p:nvPicPr>
        <p:blipFill rotWithShape="1">
          <a:blip r:embed="rId3">
            <a:alphaModFix/>
          </a:blip>
          <a:srcRect b="0" l="0" r="0" t="0"/>
          <a:stretch/>
        </p:blipFill>
        <p:spPr>
          <a:xfrm>
            <a:off x="91440" y="6126480"/>
            <a:ext cx="1280159" cy="1280159"/>
          </a:xfrm>
          <a:prstGeom prst="rect">
            <a:avLst/>
          </a:prstGeom>
          <a:noFill/>
          <a:ln>
            <a:noFill/>
          </a:ln>
        </p:spPr>
      </p:pic>
      <p:pic>
        <p:nvPicPr>
          <p:cNvPr id="151" name="Shape 151"/>
          <p:cNvPicPr preferRelativeResize="0"/>
          <p:nvPr/>
        </p:nvPicPr>
        <p:blipFill rotWithShape="1">
          <a:blip r:embed="rId4">
            <a:alphaModFix/>
          </a:blip>
          <a:srcRect b="0" l="0" r="0" t="0"/>
          <a:stretch/>
        </p:blipFill>
        <p:spPr>
          <a:xfrm>
            <a:off x="91440" y="2286000"/>
            <a:ext cx="3200399" cy="2651760"/>
          </a:xfrm>
          <a:prstGeom prst="rect">
            <a:avLst/>
          </a:prstGeom>
          <a:noFill/>
          <a:ln>
            <a:noFill/>
          </a:ln>
        </p:spPr>
      </p:pic>
      <p:sp>
        <p:nvSpPr>
          <p:cNvPr id="152" name="Shape 152"/>
          <p:cNvSpPr txBox="1"/>
          <p:nvPr>
            <p:ph idx="12" type="sldNum"/>
          </p:nvPr>
        </p:nvSpPr>
        <p:spPr>
          <a:xfrm>
            <a:off x="9433259" y="6981107"/>
            <a:ext cx="604800" cy="578700"/>
          </a:xfrm>
          <a:prstGeom prst="rect">
            <a:avLst/>
          </a:prstGeom>
        </p:spPr>
        <p:txBody>
          <a:bodyPr anchorCtr="0" anchor="t" bIns="0" lIns="0" rIns="0" tIns="0">
            <a:noAutofit/>
          </a:bodyPr>
          <a:lstStyle/>
          <a:p>
            <a:pPr lvl="0" algn="ctr">
              <a:spcBef>
                <a:spcPts val="0"/>
              </a:spcBef>
              <a:buNone/>
            </a:pPr>
            <a:fld id="{00000000-1234-1234-1234-123412341234}" type="slidenum">
              <a:rPr b="1" lang="en-US" sz="3000">
                <a:solidFill>
                  <a:srgbClr val="FF9900"/>
                </a:solidFill>
              </a:rPr>
              <a:t>‹#›</a:t>
            </a:fld>
          </a:p>
        </p:txBody>
      </p:sp>
    </p:spTree>
  </p:cSld>
  <p:clrMapOvr>
    <a:masterClrMapping/>
  </p:clrMapOvr>
  <mc:AlternateContent>
    <mc:Choice Requires="p14">
      <p:transition spd="med">
        <p14:prism dir="l"/>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6" name="Shape 156"/>
        <p:cNvGrpSpPr/>
        <p:nvPr/>
      </p:nvGrpSpPr>
      <p:grpSpPr>
        <a:xfrm>
          <a:off x="0" y="0"/>
          <a:ext cx="0" cy="0"/>
          <a:chOff x="0" y="0"/>
          <a:chExt cx="0" cy="0"/>
        </a:xfrm>
      </p:grpSpPr>
      <p:sp>
        <p:nvSpPr>
          <p:cNvPr id="157" name="Shape 157"/>
          <p:cNvSpPr txBox="1"/>
          <p:nvPr/>
        </p:nvSpPr>
        <p:spPr>
          <a:xfrm>
            <a:off x="504000" y="301319"/>
            <a:ext cx="9071640" cy="1262160"/>
          </a:xfrm>
          <a:prstGeom prst="rect">
            <a:avLst/>
          </a:prstGeom>
          <a:noFill/>
          <a:ln>
            <a:noFill/>
          </a:ln>
        </p:spPr>
        <p:txBody>
          <a:bodyPr anchorCtr="0" anchor="ctr" bIns="0" lIns="0" rIns="0" tIns="0">
            <a:noAutofit/>
          </a:bodyPr>
          <a:lstStyle/>
          <a:p>
            <a:pPr indent="0" lvl="0" marL="0" marR="0" rtl="0" algn="ctr">
              <a:spcBef>
                <a:spcPts val="0"/>
              </a:spcBef>
              <a:buSzPct val="25000"/>
              <a:buNone/>
            </a:pPr>
            <a:r>
              <a:rPr b="1" i="1" lang="en-US" sz="4000" strike="noStrike">
                <a:solidFill>
                  <a:srgbClr val="FFFFFF"/>
                </a:solidFill>
                <a:latin typeface="Verdana"/>
                <a:ea typeface="Verdana"/>
                <a:cs typeface="Verdana"/>
                <a:sym typeface="Verdana"/>
              </a:rPr>
              <a:t>Medical Records(Free)</a:t>
            </a:r>
            <a:br>
              <a:rPr b="1" lang="en-US" sz="4000" strike="noStrike">
                <a:solidFill>
                  <a:srgbClr val="FFFFFF"/>
                </a:solidFill>
                <a:latin typeface="Verdana"/>
                <a:ea typeface="Verdana"/>
                <a:cs typeface="Verdana"/>
                <a:sym typeface="Verdana"/>
              </a:rPr>
            </a:br>
            <a:r>
              <a:rPr b="1" i="1" lang="en-US" sz="2400" strike="noStrike">
                <a:solidFill>
                  <a:srgbClr val="FFFFFF"/>
                </a:solidFill>
                <a:latin typeface="Verdana"/>
                <a:ea typeface="Verdana"/>
                <a:cs typeface="Verdana"/>
                <a:sym typeface="Verdana"/>
              </a:rPr>
              <a:t>Competitive Analysis</a:t>
            </a:r>
          </a:p>
        </p:txBody>
      </p:sp>
      <p:pic>
        <p:nvPicPr>
          <p:cNvPr id="158" name="Shape 158"/>
          <p:cNvPicPr preferRelativeResize="0"/>
          <p:nvPr/>
        </p:nvPicPr>
        <p:blipFill rotWithShape="1">
          <a:blip r:embed="rId3">
            <a:alphaModFix/>
          </a:blip>
          <a:srcRect b="0" l="0" r="0" t="0"/>
          <a:stretch/>
        </p:blipFill>
        <p:spPr>
          <a:xfrm>
            <a:off x="96479" y="2468880"/>
            <a:ext cx="3743639" cy="2624760"/>
          </a:xfrm>
          <a:prstGeom prst="rect">
            <a:avLst/>
          </a:prstGeom>
          <a:noFill/>
          <a:ln>
            <a:noFill/>
          </a:ln>
        </p:spPr>
      </p:pic>
      <p:sp>
        <p:nvSpPr>
          <p:cNvPr id="159" name="Shape 159"/>
          <p:cNvSpPr txBox="1"/>
          <p:nvPr/>
        </p:nvSpPr>
        <p:spPr>
          <a:xfrm>
            <a:off x="4023360" y="2160000"/>
            <a:ext cx="2920800" cy="2193000"/>
          </a:xfrm>
          <a:prstGeom prst="rect">
            <a:avLst/>
          </a:prstGeom>
          <a:noFill/>
          <a:ln>
            <a:noFill/>
          </a:ln>
        </p:spPr>
        <p:txBody>
          <a:bodyPr anchorCtr="0" anchor="t" bIns="0" lIns="0" rIns="0" tIns="0">
            <a:noAutofit/>
          </a:bodyPr>
          <a:lstStyle/>
          <a:p>
            <a:pPr indent="0" lvl="0" marL="0" marR="0" rtl="0" algn="l">
              <a:spcBef>
                <a:spcPts val="0"/>
              </a:spcBef>
              <a:buSzPct val="25000"/>
              <a:buNone/>
            </a:pPr>
            <a:r>
              <a:rPr b="1" lang="en-US" sz="2800" strike="noStrike">
                <a:solidFill>
                  <a:schemeClr val="lt1"/>
                </a:solidFill>
                <a:latin typeface="Courier New"/>
                <a:ea typeface="Courier New"/>
                <a:cs typeface="Courier New"/>
                <a:sym typeface="Courier New"/>
              </a:rPr>
              <a:t>S</a:t>
            </a:r>
            <a:r>
              <a:rPr b="1" lang="en-US" sz="2000" strike="noStrike">
                <a:solidFill>
                  <a:schemeClr val="lt1"/>
                </a:solidFill>
                <a:latin typeface="Courier New"/>
                <a:ea typeface="Courier New"/>
                <a:cs typeface="Courier New"/>
                <a:sym typeface="Courier New"/>
              </a:rPr>
              <a:t>trengths</a:t>
            </a:r>
          </a:p>
          <a:p>
            <a:pPr indent="0" lvl="0" marL="0" marR="0" rtl="0" algn="l">
              <a:spcBef>
                <a:spcPts val="0"/>
              </a:spcBef>
              <a:buSzPct val="25000"/>
              <a:buNone/>
            </a:pPr>
            <a:r>
              <a:rPr b="1" lang="en-US" sz="2000">
                <a:solidFill>
                  <a:schemeClr val="lt1"/>
                </a:solidFill>
                <a:latin typeface="Courier New"/>
                <a:ea typeface="Courier New"/>
                <a:cs typeface="Courier New"/>
                <a:sym typeface="Courier New"/>
              </a:rPr>
              <a:t>comprehensive medical reference written in plain language.</a:t>
            </a:r>
          </a:p>
          <a:p>
            <a:pPr indent="0" lvl="0" marL="0" marR="0" rtl="0" algn="l">
              <a:spcBef>
                <a:spcPts val="0"/>
              </a:spcBef>
              <a:buNone/>
            </a:pPr>
            <a:r>
              <a:t/>
            </a:r>
            <a:endParaRPr b="1" sz="2000">
              <a:solidFill>
                <a:schemeClr val="lt1"/>
              </a:solidFill>
              <a:latin typeface="Courier New"/>
              <a:ea typeface="Courier New"/>
              <a:cs typeface="Courier New"/>
              <a:sym typeface="Courier New"/>
            </a:endParaRPr>
          </a:p>
          <a:p>
            <a:pPr indent="0" lvl="0" marL="0" marR="0" rtl="0" algn="l">
              <a:spcBef>
                <a:spcPts val="0"/>
              </a:spcBef>
              <a:buNone/>
            </a:pPr>
            <a:r>
              <a:t/>
            </a:r>
            <a:endParaRPr b="1" sz="2000">
              <a:solidFill>
                <a:schemeClr val="lt1"/>
              </a:solidFill>
              <a:latin typeface="Courier New"/>
              <a:ea typeface="Courier New"/>
              <a:cs typeface="Courier New"/>
              <a:sym typeface="Courier New"/>
            </a:endParaRPr>
          </a:p>
          <a:p>
            <a:pPr indent="0" lvl="0" marL="0" marR="0" rtl="0" algn="l">
              <a:spcBef>
                <a:spcPts val="0"/>
              </a:spcBef>
              <a:buNone/>
            </a:pPr>
            <a:r>
              <a:t/>
            </a:r>
            <a:endParaRPr b="1" sz="1800">
              <a:solidFill>
                <a:schemeClr val="lt1"/>
              </a:solidFill>
              <a:latin typeface="Courier New"/>
              <a:ea typeface="Courier New"/>
              <a:cs typeface="Courier New"/>
              <a:sym typeface="Courier New"/>
            </a:endParaRPr>
          </a:p>
        </p:txBody>
      </p:sp>
      <p:sp>
        <p:nvSpPr>
          <p:cNvPr id="160" name="Shape 160"/>
          <p:cNvSpPr txBox="1"/>
          <p:nvPr/>
        </p:nvSpPr>
        <p:spPr>
          <a:xfrm>
            <a:off x="7046279" y="2160000"/>
            <a:ext cx="2920679" cy="2193120"/>
          </a:xfrm>
          <a:prstGeom prst="rect">
            <a:avLst/>
          </a:prstGeom>
          <a:noFill/>
          <a:ln>
            <a:noFill/>
          </a:ln>
        </p:spPr>
        <p:txBody>
          <a:bodyPr anchorCtr="0" anchor="t" bIns="0" lIns="0" rIns="0" tIns="0">
            <a:noAutofit/>
          </a:bodyPr>
          <a:lstStyle/>
          <a:p>
            <a:pPr indent="0" lvl="0" marL="0" marR="0" rtl="0" algn="l">
              <a:spcBef>
                <a:spcPts val="0"/>
              </a:spcBef>
              <a:buSzPct val="25000"/>
              <a:buNone/>
            </a:pPr>
            <a:r>
              <a:rPr b="1" lang="en-US" sz="2800" strike="noStrike">
                <a:solidFill>
                  <a:schemeClr val="lt1"/>
                </a:solidFill>
                <a:latin typeface="Courier New"/>
                <a:ea typeface="Courier New"/>
                <a:cs typeface="Courier New"/>
                <a:sym typeface="Courier New"/>
              </a:rPr>
              <a:t>W</a:t>
            </a:r>
            <a:r>
              <a:rPr b="1" lang="en-US" sz="2000" strike="noStrike">
                <a:solidFill>
                  <a:schemeClr val="lt1"/>
                </a:solidFill>
                <a:latin typeface="Courier New"/>
                <a:ea typeface="Courier New"/>
                <a:cs typeface="Courier New"/>
                <a:sym typeface="Courier New"/>
              </a:rPr>
              <a:t>eaknesses</a:t>
            </a:r>
          </a:p>
          <a:p>
            <a:pPr indent="0" lvl="0" marL="0" marR="0" rtl="0" algn="l">
              <a:spcBef>
                <a:spcPts val="0"/>
              </a:spcBef>
              <a:buSzPct val="25000"/>
              <a:buNone/>
            </a:pPr>
            <a:r>
              <a:rPr b="1" lang="en-US" sz="2000">
                <a:solidFill>
                  <a:schemeClr val="lt1"/>
                </a:solidFill>
                <a:latin typeface="Courier New"/>
                <a:ea typeface="Courier New"/>
                <a:cs typeface="Courier New"/>
                <a:sym typeface="Courier New"/>
              </a:rPr>
              <a:t>Navigation on the app isn’t the easiest.</a:t>
            </a:r>
          </a:p>
        </p:txBody>
      </p:sp>
      <p:sp>
        <p:nvSpPr>
          <p:cNvPr id="161" name="Shape 161"/>
          <p:cNvSpPr txBox="1"/>
          <p:nvPr/>
        </p:nvSpPr>
        <p:spPr>
          <a:xfrm>
            <a:off x="7040879" y="4573439"/>
            <a:ext cx="2920679" cy="2193120"/>
          </a:xfrm>
          <a:prstGeom prst="rect">
            <a:avLst/>
          </a:prstGeom>
          <a:noFill/>
          <a:ln>
            <a:noFill/>
          </a:ln>
        </p:spPr>
        <p:txBody>
          <a:bodyPr anchorCtr="0" anchor="t" bIns="0" lIns="0" rIns="0" tIns="0">
            <a:noAutofit/>
          </a:bodyPr>
          <a:lstStyle/>
          <a:p>
            <a:pPr indent="0" lvl="0" marL="0" marR="0" rtl="0" algn="l">
              <a:spcBef>
                <a:spcPts val="0"/>
              </a:spcBef>
              <a:buSzPct val="25000"/>
              <a:buNone/>
            </a:pPr>
            <a:r>
              <a:rPr b="1" lang="en-US" sz="2800" strike="noStrike">
                <a:solidFill>
                  <a:schemeClr val="lt1"/>
                </a:solidFill>
                <a:latin typeface="Courier New"/>
                <a:ea typeface="Courier New"/>
                <a:cs typeface="Courier New"/>
                <a:sym typeface="Courier New"/>
              </a:rPr>
              <a:t>T</a:t>
            </a:r>
            <a:r>
              <a:rPr b="1" lang="en-US" sz="2000" strike="noStrike">
                <a:solidFill>
                  <a:schemeClr val="lt1"/>
                </a:solidFill>
                <a:latin typeface="Courier New"/>
                <a:ea typeface="Courier New"/>
                <a:cs typeface="Courier New"/>
                <a:sym typeface="Courier New"/>
              </a:rPr>
              <a:t>hreats</a:t>
            </a:r>
          </a:p>
          <a:p>
            <a:pPr indent="0" lvl="0" marL="0" marR="0" rtl="0" algn="l">
              <a:spcBef>
                <a:spcPts val="0"/>
              </a:spcBef>
              <a:buSzPct val="25000"/>
              <a:buNone/>
            </a:pPr>
            <a:r>
              <a:rPr b="1" lang="en-US" sz="2000">
                <a:solidFill>
                  <a:schemeClr val="lt1"/>
                </a:solidFill>
                <a:latin typeface="Courier New"/>
                <a:ea typeface="Courier New"/>
                <a:cs typeface="Courier New"/>
                <a:sym typeface="Courier New"/>
              </a:rPr>
              <a:t>Apps with easier navigation and cleaner UI’s</a:t>
            </a:r>
          </a:p>
        </p:txBody>
      </p:sp>
      <p:sp>
        <p:nvSpPr>
          <p:cNvPr id="162" name="Shape 162"/>
          <p:cNvSpPr txBox="1"/>
          <p:nvPr/>
        </p:nvSpPr>
        <p:spPr>
          <a:xfrm>
            <a:off x="4023360" y="4561560"/>
            <a:ext cx="2920679" cy="2193120"/>
          </a:xfrm>
          <a:prstGeom prst="rect">
            <a:avLst/>
          </a:prstGeom>
          <a:noFill/>
          <a:ln>
            <a:noFill/>
          </a:ln>
        </p:spPr>
        <p:txBody>
          <a:bodyPr anchorCtr="0" anchor="t" bIns="0" lIns="0" rIns="0" tIns="0">
            <a:noAutofit/>
          </a:bodyPr>
          <a:lstStyle/>
          <a:p>
            <a:pPr indent="0" lvl="0" marL="0" marR="0" rtl="0" algn="l">
              <a:spcBef>
                <a:spcPts val="0"/>
              </a:spcBef>
              <a:buSzPct val="25000"/>
              <a:buNone/>
            </a:pPr>
            <a:r>
              <a:rPr b="1" lang="en-US" sz="2800" strike="noStrike">
                <a:solidFill>
                  <a:schemeClr val="lt1"/>
                </a:solidFill>
                <a:latin typeface="Courier New"/>
                <a:ea typeface="Courier New"/>
                <a:cs typeface="Courier New"/>
                <a:sym typeface="Courier New"/>
              </a:rPr>
              <a:t>O</a:t>
            </a:r>
            <a:r>
              <a:rPr b="1" lang="en-US" sz="2000" strike="noStrike">
                <a:solidFill>
                  <a:schemeClr val="lt1"/>
                </a:solidFill>
                <a:latin typeface="Courier New"/>
                <a:ea typeface="Courier New"/>
                <a:cs typeface="Courier New"/>
                <a:sym typeface="Courier New"/>
              </a:rPr>
              <a:t>pportunities</a:t>
            </a:r>
          </a:p>
          <a:p>
            <a:pPr indent="0" lvl="0" marL="0" marR="0" rtl="0" algn="l">
              <a:spcBef>
                <a:spcPts val="0"/>
              </a:spcBef>
              <a:buSzPct val="25000"/>
              <a:buNone/>
            </a:pPr>
            <a:r>
              <a:rPr b="1" lang="en-US" sz="2000">
                <a:solidFill>
                  <a:schemeClr val="lt1"/>
                </a:solidFill>
                <a:latin typeface="Courier New"/>
                <a:ea typeface="Courier New"/>
                <a:cs typeface="Courier New"/>
                <a:sym typeface="Courier New"/>
              </a:rPr>
              <a:t>Clean up the navigating issues with the app.</a:t>
            </a:r>
          </a:p>
        </p:txBody>
      </p:sp>
      <p:pic>
        <p:nvPicPr>
          <p:cNvPr id="163" name="Shape 163"/>
          <p:cNvPicPr preferRelativeResize="0"/>
          <p:nvPr/>
        </p:nvPicPr>
        <p:blipFill rotWithShape="1">
          <a:blip r:embed="rId4">
            <a:alphaModFix/>
          </a:blip>
          <a:srcRect b="0" l="0" r="0" t="0"/>
          <a:stretch/>
        </p:blipFill>
        <p:spPr>
          <a:xfrm>
            <a:off x="156240" y="6035039"/>
            <a:ext cx="1215359" cy="1359720"/>
          </a:xfrm>
          <a:prstGeom prst="rect">
            <a:avLst/>
          </a:prstGeom>
          <a:noFill/>
          <a:ln>
            <a:noFill/>
          </a:ln>
        </p:spPr>
      </p:pic>
      <p:sp>
        <p:nvSpPr>
          <p:cNvPr id="164" name="Shape 164"/>
          <p:cNvSpPr txBox="1"/>
          <p:nvPr>
            <p:ph idx="12" type="sldNum"/>
          </p:nvPr>
        </p:nvSpPr>
        <p:spPr>
          <a:xfrm>
            <a:off x="9433259" y="6981107"/>
            <a:ext cx="604800" cy="578700"/>
          </a:xfrm>
          <a:prstGeom prst="rect">
            <a:avLst/>
          </a:prstGeom>
        </p:spPr>
        <p:txBody>
          <a:bodyPr anchorCtr="0" anchor="t" bIns="0" lIns="0" rIns="0" tIns="0">
            <a:noAutofit/>
          </a:bodyPr>
          <a:lstStyle/>
          <a:p>
            <a:pPr lvl="0" algn="ctr">
              <a:spcBef>
                <a:spcPts val="0"/>
              </a:spcBef>
              <a:buNone/>
            </a:pPr>
            <a:fld id="{00000000-1234-1234-1234-123412341234}" type="slidenum">
              <a:rPr b="1" lang="en-US" sz="3000">
                <a:solidFill>
                  <a:srgbClr val="FF9900"/>
                </a:solidFill>
              </a:rPr>
              <a:t>‹#›</a:t>
            </a:fld>
          </a:p>
        </p:txBody>
      </p:sp>
    </p:spTree>
  </p:cSld>
  <p:clrMapOvr>
    <a:masterClrMapping/>
  </p:clrMapOvr>
  <mc:AlternateContent>
    <mc:Choice Requires="p14">
      <p:transition spd="med">
        <p14:flip dir="l"/>
      </p:transition>
    </mc:Choice>
    <mc:Fallback>
      <p:transition spd="med">
        <p:fade/>
      </p:transition>
    </mc:Fallback>
  </mc:AlternateContent>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